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5" r:id="rId10"/>
    <p:sldId id="275" r:id="rId11"/>
    <p:sldId id="266" r:id="rId12"/>
    <p:sldId id="267" r:id="rId13"/>
    <p:sldId id="268" r:id="rId14"/>
    <p:sldId id="269" r:id="rId15"/>
    <p:sldId id="271" r:id="rId16"/>
    <p:sldId id="272" r:id="rId17"/>
    <p:sldId id="270" r:id="rId18"/>
    <p:sldId id="273" r:id="rId19"/>
    <p:sldId id="274" r:id="rId20"/>
    <p:sldId id="276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22"/>
    <p:restoredTop sz="94643"/>
  </p:normalViewPr>
  <p:slideViewPr>
    <p:cSldViewPr snapToGrid="0" snapToObjects="1">
      <p:cViewPr>
        <p:scale>
          <a:sx n="79" d="100"/>
          <a:sy n="79" d="100"/>
        </p:scale>
        <p:origin x="256" y="4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handoutMaster" Target="handoutMasters/handoutMaster1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E905E38-8226-534F-937B-6E89F2138189}" type="doc">
      <dgm:prSet loTypeId="urn:microsoft.com/office/officeart/2005/8/layout/gear1" loCatId="" qsTypeId="urn:microsoft.com/office/officeart/2005/8/quickstyle/simple4" qsCatId="simple" csTypeId="urn:microsoft.com/office/officeart/2005/8/colors/accent1_2" csCatId="accent1" phldr="1"/>
      <dgm:spPr/>
    </dgm:pt>
    <dgm:pt modelId="{8F8782AC-08C7-1549-AA37-DFB6C45643BC}">
      <dgm:prSet phldrT="[Text]"/>
      <dgm:spPr/>
      <dgm:t>
        <a:bodyPr/>
        <a:lstStyle/>
        <a:p>
          <a:r>
            <a:rPr lang="en-US" dirty="0" smtClean="0"/>
            <a:t>www.wundergroundcom</a:t>
          </a:r>
          <a:endParaRPr lang="en-US" dirty="0"/>
        </a:p>
      </dgm:t>
    </dgm:pt>
    <dgm:pt modelId="{B5A12F2C-4956-D544-9B6E-F716BA5206C8}" type="parTrans" cxnId="{2D13B1E4-EC4E-184F-B86F-4B020A9A4970}">
      <dgm:prSet/>
      <dgm:spPr/>
      <dgm:t>
        <a:bodyPr/>
        <a:lstStyle/>
        <a:p>
          <a:endParaRPr lang="en-US"/>
        </a:p>
      </dgm:t>
    </dgm:pt>
    <dgm:pt modelId="{59EE4A0D-223E-3C4B-9A9B-8E3B7D7F1339}" type="sibTrans" cxnId="{2D13B1E4-EC4E-184F-B86F-4B020A9A4970}">
      <dgm:prSet/>
      <dgm:spPr/>
      <dgm:t>
        <a:bodyPr/>
        <a:lstStyle/>
        <a:p>
          <a:endParaRPr lang="en-US"/>
        </a:p>
      </dgm:t>
    </dgm:pt>
    <dgm:pt modelId="{3E9CC402-25DE-D04D-A863-626B1968B332}">
      <dgm:prSet phldrT="[Text]"/>
      <dgm:spPr/>
      <dgm:t>
        <a:bodyPr/>
        <a:lstStyle/>
        <a:p>
          <a:r>
            <a:rPr lang="en-US" dirty="0" smtClean="0"/>
            <a:t>Rawdata2.csv</a:t>
          </a:r>
          <a:endParaRPr lang="en-US" dirty="0"/>
        </a:p>
      </dgm:t>
    </dgm:pt>
    <dgm:pt modelId="{39B3131E-56F6-8440-BD0F-E8F3CE161704}" type="parTrans" cxnId="{3B0D1BE1-E6C8-DB48-90D1-3D54C122C9F6}">
      <dgm:prSet/>
      <dgm:spPr/>
      <dgm:t>
        <a:bodyPr/>
        <a:lstStyle/>
        <a:p>
          <a:endParaRPr lang="en-US"/>
        </a:p>
      </dgm:t>
    </dgm:pt>
    <dgm:pt modelId="{022F2DA0-4A09-D445-86B6-E06785214A84}" type="sibTrans" cxnId="{3B0D1BE1-E6C8-DB48-90D1-3D54C122C9F6}">
      <dgm:prSet/>
      <dgm:spPr/>
      <dgm:t>
        <a:bodyPr/>
        <a:lstStyle/>
        <a:p>
          <a:endParaRPr lang="en-US"/>
        </a:p>
      </dgm:t>
    </dgm:pt>
    <dgm:pt modelId="{BED73CF7-6D94-CC43-993B-AABC586859C6}">
      <dgm:prSet phldrT="[Text]"/>
      <dgm:spPr/>
      <dgm:t>
        <a:bodyPr/>
        <a:lstStyle/>
        <a:p>
          <a:r>
            <a:rPr lang="en-US" dirty="0" smtClean="0"/>
            <a:t>Rawdata1.csv</a:t>
          </a:r>
          <a:endParaRPr lang="en-US" dirty="0"/>
        </a:p>
      </dgm:t>
    </dgm:pt>
    <dgm:pt modelId="{3BA5EAE0-D126-784A-87DD-0FF04084FB91}" type="parTrans" cxnId="{38E5C725-74DF-FE41-80EA-D3EA1EE2CC4C}">
      <dgm:prSet/>
      <dgm:spPr/>
      <dgm:t>
        <a:bodyPr/>
        <a:lstStyle/>
        <a:p>
          <a:endParaRPr lang="en-US"/>
        </a:p>
      </dgm:t>
    </dgm:pt>
    <dgm:pt modelId="{26F50B0B-6357-9540-86D9-E56806760D18}" type="sibTrans" cxnId="{38E5C725-74DF-FE41-80EA-D3EA1EE2CC4C}">
      <dgm:prSet/>
      <dgm:spPr/>
      <dgm:t>
        <a:bodyPr/>
        <a:lstStyle/>
        <a:p>
          <a:endParaRPr lang="en-US"/>
        </a:p>
      </dgm:t>
    </dgm:pt>
    <dgm:pt modelId="{9A6B092C-D7D1-E842-843A-596C683A59B6}" type="pres">
      <dgm:prSet presAssocID="{1E905E38-8226-534F-937B-6E89F2138189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6CD8660B-86C9-F144-B8A8-3C89515BE44C}" type="pres">
      <dgm:prSet presAssocID="{8F8782AC-08C7-1549-AA37-DFB6C45643BC}" presName="gear1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05F362A-9611-3B47-A1A8-9FDFBA5CC1E1}" type="pres">
      <dgm:prSet presAssocID="{8F8782AC-08C7-1549-AA37-DFB6C45643BC}" presName="gear1srcNode" presStyleLbl="node1" presStyleIdx="0" presStyleCnt="3"/>
      <dgm:spPr/>
      <dgm:t>
        <a:bodyPr/>
        <a:lstStyle/>
        <a:p>
          <a:endParaRPr lang="en-US"/>
        </a:p>
      </dgm:t>
    </dgm:pt>
    <dgm:pt modelId="{863A35B9-898D-5F4B-9D44-B46B78946589}" type="pres">
      <dgm:prSet presAssocID="{8F8782AC-08C7-1549-AA37-DFB6C45643BC}" presName="gear1dstNode" presStyleLbl="node1" presStyleIdx="0" presStyleCnt="3"/>
      <dgm:spPr/>
      <dgm:t>
        <a:bodyPr/>
        <a:lstStyle/>
        <a:p>
          <a:endParaRPr lang="en-US"/>
        </a:p>
      </dgm:t>
    </dgm:pt>
    <dgm:pt modelId="{15D0EEFD-6F22-2749-B33A-FEDC5AF38946}" type="pres">
      <dgm:prSet presAssocID="{3E9CC402-25DE-D04D-A863-626B1968B332}" presName="gear2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84EC8D7-98B7-6D4D-A512-3ADF711952DC}" type="pres">
      <dgm:prSet presAssocID="{3E9CC402-25DE-D04D-A863-626B1968B332}" presName="gear2srcNode" presStyleLbl="node1" presStyleIdx="1" presStyleCnt="3"/>
      <dgm:spPr/>
      <dgm:t>
        <a:bodyPr/>
        <a:lstStyle/>
        <a:p>
          <a:endParaRPr lang="en-US"/>
        </a:p>
      </dgm:t>
    </dgm:pt>
    <dgm:pt modelId="{EC986F99-2D50-2B4A-B122-9BFBECA4C93B}" type="pres">
      <dgm:prSet presAssocID="{3E9CC402-25DE-D04D-A863-626B1968B332}" presName="gear2dstNode" presStyleLbl="node1" presStyleIdx="1" presStyleCnt="3"/>
      <dgm:spPr/>
      <dgm:t>
        <a:bodyPr/>
        <a:lstStyle/>
        <a:p>
          <a:endParaRPr lang="en-US"/>
        </a:p>
      </dgm:t>
    </dgm:pt>
    <dgm:pt modelId="{11A2D4FD-4BA3-5344-9550-AA28FFBD59CE}" type="pres">
      <dgm:prSet presAssocID="{BED73CF7-6D94-CC43-993B-AABC586859C6}" presName="gear3" presStyleLbl="node1" presStyleIdx="2" presStyleCnt="3"/>
      <dgm:spPr/>
      <dgm:t>
        <a:bodyPr/>
        <a:lstStyle/>
        <a:p>
          <a:endParaRPr lang="en-US"/>
        </a:p>
      </dgm:t>
    </dgm:pt>
    <dgm:pt modelId="{203D42CC-A190-344D-A9C1-294366A5C342}" type="pres">
      <dgm:prSet presAssocID="{BED73CF7-6D94-CC43-993B-AABC586859C6}" presName="gear3tx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759007A-E585-4E4D-ABD8-4EB93AF656DB}" type="pres">
      <dgm:prSet presAssocID="{BED73CF7-6D94-CC43-993B-AABC586859C6}" presName="gear3srcNode" presStyleLbl="node1" presStyleIdx="2" presStyleCnt="3"/>
      <dgm:spPr/>
      <dgm:t>
        <a:bodyPr/>
        <a:lstStyle/>
        <a:p>
          <a:endParaRPr lang="en-US"/>
        </a:p>
      </dgm:t>
    </dgm:pt>
    <dgm:pt modelId="{765F9B63-2B2D-E447-99AF-606540E3524F}" type="pres">
      <dgm:prSet presAssocID="{BED73CF7-6D94-CC43-993B-AABC586859C6}" presName="gear3dstNode" presStyleLbl="node1" presStyleIdx="2" presStyleCnt="3"/>
      <dgm:spPr/>
      <dgm:t>
        <a:bodyPr/>
        <a:lstStyle/>
        <a:p>
          <a:endParaRPr lang="en-US"/>
        </a:p>
      </dgm:t>
    </dgm:pt>
    <dgm:pt modelId="{C3B290A5-406D-8240-8C95-2D3E3502B200}" type="pres">
      <dgm:prSet presAssocID="{59EE4A0D-223E-3C4B-9A9B-8E3B7D7F1339}" presName="connector1" presStyleLbl="sibTrans2D1" presStyleIdx="0" presStyleCnt="3"/>
      <dgm:spPr/>
      <dgm:t>
        <a:bodyPr/>
        <a:lstStyle/>
        <a:p>
          <a:endParaRPr lang="en-US"/>
        </a:p>
      </dgm:t>
    </dgm:pt>
    <dgm:pt modelId="{A60F7616-3FFD-364F-9F4E-3C64C88DB78A}" type="pres">
      <dgm:prSet presAssocID="{022F2DA0-4A09-D445-86B6-E06785214A84}" presName="connector2" presStyleLbl="sibTrans2D1" presStyleIdx="1" presStyleCnt="3"/>
      <dgm:spPr/>
      <dgm:t>
        <a:bodyPr/>
        <a:lstStyle/>
        <a:p>
          <a:endParaRPr lang="en-US"/>
        </a:p>
      </dgm:t>
    </dgm:pt>
    <dgm:pt modelId="{A98DE8BB-8410-2C4B-A767-9BFDC1325D58}" type="pres">
      <dgm:prSet presAssocID="{26F50B0B-6357-9540-86D9-E56806760D18}" presName="connector3" presStyleLbl="sibTrans2D1" presStyleIdx="2" presStyleCnt="3"/>
      <dgm:spPr/>
      <dgm:t>
        <a:bodyPr/>
        <a:lstStyle/>
        <a:p>
          <a:endParaRPr lang="en-US"/>
        </a:p>
      </dgm:t>
    </dgm:pt>
  </dgm:ptLst>
  <dgm:cxnLst>
    <dgm:cxn modelId="{2E08992E-608D-9749-8365-EDC2B62DEB0A}" type="presOf" srcId="{3E9CC402-25DE-D04D-A863-626B1968B332}" destId="{EC986F99-2D50-2B4A-B122-9BFBECA4C93B}" srcOrd="2" destOrd="0" presId="urn:microsoft.com/office/officeart/2005/8/layout/gear1"/>
    <dgm:cxn modelId="{3B0D1BE1-E6C8-DB48-90D1-3D54C122C9F6}" srcId="{1E905E38-8226-534F-937B-6E89F2138189}" destId="{3E9CC402-25DE-D04D-A863-626B1968B332}" srcOrd="1" destOrd="0" parTransId="{39B3131E-56F6-8440-BD0F-E8F3CE161704}" sibTransId="{022F2DA0-4A09-D445-86B6-E06785214A84}"/>
    <dgm:cxn modelId="{A7D1BE20-C507-AB46-93D6-9D54B0685DAD}" type="presOf" srcId="{1E905E38-8226-534F-937B-6E89F2138189}" destId="{9A6B092C-D7D1-E842-843A-596C683A59B6}" srcOrd="0" destOrd="0" presId="urn:microsoft.com/office/officeart/2005/8/layout/gear1"/>
    <dgm:cxn modelId="{7AC88646-8995-C447-81EF-CD9DED15589E}" type="presOf" srcId="{BED73CF7-6D94-CC43-993B-AABC586859C6}" destId="{0759007A-E585-4E4D-ABD8-4EB93AF656DB}" srcOrd="2" destOrd="0" presId="urn:microsoft.com/office/officeart/2005/8/layout/gear1"/>
    <dgm:cxn modelId="{3A8A4DD1-B79A-0442-A445-8A254F1A7D89}" type="presOf" srcId="{BED73CF7-6D94-CC43-993B-AABC586859C6}" destId="{203D42CC-A190-344D-A9C1-294366A5C342}" srcOrd="1" destOrd="0" presId="urn:microsoft.com/office/officeart/2005/8/layout/gear1"/>
    <dgm:cxn modelId="{98B1E550-2697-1B4E-9F63-38973DB47614}" type="presOf" srcId="{26F50B0B-6357-9540-86D9-E56806760D18}" destId="{A98DE8BB-8410-2C4B-A767-9BFDC1325D58}" srcOrd="0" destOrd="0" presId="urn:microsoft.com/office/officeart/2005/8/layout/gear1"/>
    <dgm:cxn modelId="{DCE4AC31-D262-3046-AA7C-98373DAA0A67}" type="presOf" srcId="{022F2DA0-4A09-D445-86B6-E06785214A84}" destId="{A60F7616-3FFD-364F-9F4E-3C64C88DB78A}" srcOrd="0" destOrd="0" presId="urn:microsoft.com/office/officeart/2005/8/layout/gear1"/>
    <dgm:cxn modelId="{7BDF2131-1624-8E4A-9522-1F2F077A3B7E}" type="presOf" srcId="{8F8782AC-08C7-1549-AA37-DFB6C45643BC}" destId="{863A35B9-898D-5F4B-9D44-B46B78946589}" srcOrd="2" destOrd="0" presId="urn:microsoft.com/office/officeart/2005/8/layout/gear1"/>
    <dgm:cxn modelId="{2D13B1E4-EC4E-184F-B86F-4B020A9A4970}" srcId="{1E905E38-8226-534F-937B-6E89F2138189}" destId="{8F8782AC-08C7-1549-AA37-DFB6C45643BC}" srcOrd="0" destOrd="0" parTransId="{B5A12F2C-4956-D544-9B6E-F716BA5206C8}" sibTransId="{59EE4A0D-223E-3C4B-9A9B-8E3B7D7F1339}"/>
    <dgm:cxn modelId="{606FCB13-8D69-6C41-82E4-58E5E63FA0AF}" type="presOf" srcId="{8F8782AC-08C7-1549-AA37-DFB6C45643BC}" destId="{705F362A-9611-3B47-A1A8-9FDFBA5CC1E1}" srcOrd="1" destOrd="0" presId="urn:microsoft.com/office/officeart/2005/8/layout/gear1"/>
    <dgm:cxn modelId="{38E5C725-74DF-FE41-80EA-D3EA1EE2CC4C}" srcId="{1E905E38-8226-534F-937B-6E89F2138189}" destId="{BED73CF7-6D94-CC43-993B-AABC586859C6}" srcOrd="2" destOrd="0" parTransId="{3BA5EAE0-D126-784A-87DD-0FF04084FB91}" sibTransId="{26F50B0B-6357-9540-86D9-E56806760D18}"/>
    <dgm:cxn modelId="{B57EBF3A-D6BB-4047-BAD9-8DA876524CA0}" type="presOf" srcId="{BED73CF7-6D94-CC43-993B-AABC586859C6}" destId="{11A2D4FD-4BA3-5344-9550-AA28FFBD59CE}" srcOrd="0" destOrd="0" presId="urn:microsoft.com/office/officeart/2005/8/layout/gear1"/>
    <dgm:cxn modelId="{1442F163-F6C9-6E4E-9EE5-2E021A6EA2E7}" type="presOf" srcId="{BED73CF7-6D94-CC43-993B-AABC586859C6}" destId="{765F9B63-2B2D-E447-99AF-606540E3524F}" srcOrd="3" destOrd="0" presId="urn:microsoft.com/office/officeart/2005/8/layout/gear1"/>
    <dgm:cxn modelId="{821152B2-7695-D444-88D3-D625BB0E4F41}" type="presOf" srcId="{3E9CC402-25DE-D04D-A863-626B1968B332}" destId="{384EC8D7-98B7-6D4D-A512-3ADF711952DC}" srcOrd="1" destOrd="0" presId="urn:microsoft.com/office/officeart/2005/8/layout/gear1"/>
    <dgm:cxn modelId="{9B81ADF5-B4A5-7441-BBBC-A036BB0243EE}" type="presOf" srcId="{8F8782AC-08C7-1549-AA37-DFB6C45643BC}" destId="{6CD8660B-86C9-F144-B8A8-3C89515BE44C}" srcOrd="0" destOrd="0" presId="urn:microsoft.com/office/officeart/2005/8/layout/gear1"/>
    <dgm:cxn modelId="{DEC339C9-5D28-EF44-B4C7-EEFDA0B7C83D}" type="presOf" srcId="{3E9CC402-25DE-D04D-A863-626B1968B332}" destId="{15D0EEFD-6F22-2749-B33A-FEDC5AF38946}" srcOrd="0" destOrd="0" presId="urn:microsoft.com/office/officeart/2005/8/layout/gear1"/>
    <dgm:cxn modelId="{68BB40FD-92F4-1841-AB6E-EA2297960126}" type="presOf" srcId="{59EE4A0D-223E-3C4B-9A9B-8E3B7D7F1339}" destId="{C3B290A5-406D-8240-8C95-2D3E3502B200}" srcOrd="0" destOrd="0" presId="urn:microsoft.com/office/officeart/2005/8/layout/gear1"/>
    <dgm:cxn modelId="{95088CF5-519D-0C44-8C90-5ACE957DF358}" type="presParOf" srcId="{9A6B092C-D7D1-E842-843A-596C683A59B6}" destId="{6CD8660B-86C9-F144-B8A8-3C89515BE44C}" srcOrd="0" destOrd="0" presId="urn:microsoft.com/office/officeart/2005/8/layout/gear1"/>
    <dgm:cxn modelId="{D642FF54-FB44-A348-9BB9-20F050F1605A}" type="presParOf" srcId="{9A6B092C-D7D1-E842-843A-596C683A59B6}" destId="{705F362A-9611-3B47-A1A8-9FDFBA5CC1E1}" srcOrd="1" destOrd="0" presId="urn:microsoft.com/office/officeart/2005/8/layout/gear1"/>
    <dgm:cxn modelId="{F63A1C53-E709-534B-990C-CD34CEB34ADD}" type="presParOf" srcId="{9A6B092C-D7D1-E842-843A-596C683A59B6}" destId="{863A35B9-898D-5F4B-9D44-B46B78946589}" srcOrd="2" destOrd="0" presId="urn:microsoft.com/office/officeart/2005/8/layout/gear1"/>
    <dgm:cxn modelId="{23F94D02-6DE2-7946-B9C3-8DA08FB84545}" type="presParOf" srcId="{9A6B092C-D7D1-E842-843A-596C683A59B6}" destId="{15D0EEFD-6F22-2749-B33A-FEDC5AF38946}" srcOrd="3" destOrd="0" presId="urn:microsoft.com/office/officeart/2005/8/layout/gear1"/>
    <dgm:cxn modelId="{F96E72B4-29BA-3345-BFCB-21AFECDA35AD}" type="presParOf" srcId="{9A6B092C-D7D1-E842-843A-596C683A59B6}" destId="{384EC8D7-98B7-6D4D-A512-3ADF711952DC}" srcOrd="4" destOrd="0" presId="urn:microsoft.com/office/officeart/2005/8/layout/gear1"/>
    <dgm:cxn modelId="{1E9E655D-2A71-6844-BB90-10B8B3DA889F}" type="presParOf" srcId="{9A6B092C-D7D1-E842-843A-596C683A59B6}" destId="{EC986F99-2D50-2B4A-B122-9BFBECA4C93B}" srcOrd="5" destOrd="0" presId="urn:microsoft.com/office/officeart/2005/8/layout/gear1"/>
    <dgm:cxn modelId="{CCB20D68-17FC-9248-902C-66541F34EC2F}" type="presParOf" srcId="{9A6B092C-D7D1-E842-843A-596C683A59B6}" destId="{11A2D4FD-4BA3-5344-9550-AA28FFBD59CE}" srcOrd="6" destOrd="0" presId="urn:microsoft.com/office/officeart/2005/8/layout/gear1"/>
    <dgm:cxn modelId="{C017190D-D99A-5E4F-BD80-281A35F891D1}" type="presParOf" srcId="{9A6B092C-D7D1-E842-843A-596C683A59B6}" destId="{203D42CC-A190-344D-A9C1-294366A5C342}" srcOrd="7" destOrd="0" presId="urn:microsoft.com/office/officeart/2005/8/layout/gear1"/>
    <dgm:cxn modelId="{89ACC0B7-92AB-7143-92F8-04DB106FEED4}" type="presParOf" srcId="{9A6B092C-D7D1-E842-843A-596C683A59B6}" destId="{0759007A-E585-4E4D-ABD8-4EB93AF656DB}" srcOrd="8" destOrd="0" presId="urn:microsoft.com/office/officeart/2005/8/layout/gear1"/>
    <dgm:cxn modelId="{F089111E-F641-2042-931E-E66606C87D17}" type="presParOf" srcId="{9A6B092C-D7D1-E842-843A-596C683A59B6}" destId="{765F9B63-2B2D-E447-99AF-606540E3524F}" srcOrd="9" destOrd="0" presId="urn:microsoft.com/office/officeart/2005/8/layout/gear1"/>
    <dgm:cxn modelId="{58EAFCC1-14F1-E549-AF9B-4DB36BBF2049}" type="presParOf" srcId="{9A6B092C-D7D1-E842-843A-596C683A59B6}" destId="{C3B290A5-406D-8240-8C95-2D3E3502B200}" srcOrd="10" destOrd="0" presId="urn:microsoft.com/office/officeart/2005/8/layout/gear1"/>
    <dgm:cxn modelId="{6725E23D-EB2C-1248-8B0A-760E5D37E325}" type="presParOf" srcId="{9A6B092C-D7D1-E842-843A-596C683A59B6}" destId="{A60F7616-3FFD-364F-9F4E-3C64C88DB78A}" srcOrd="11" destOrd="0" presId="urn:microsoft.com/office/officeart/2005/8/layout/gear1"/>
    <dgm:cxn modelId="{78DE2134-12EB-434E-A5FD-B22633400CBE}" type="presParOf" srcId="{9A6B092C-D7D1-E842-843A-596C683A59B6}" destId="{A98DE8BB-8410-2C4B-A767-9BFDC1325D58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2130F31-2316-C440-9C6B-D56D89CF813D}" type="doc">
      <dgm:prSet loTypeId="urn:microsoft.com/office/officeart/2005/8/layout/funnel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B57D496-A0F7-3547-B224-F770F392C1A1}">
      <dgm:prSet phldrT="[Text]"/>
      <dgm:spPr/>
      <dgm:t>
        <a:bodyPr/>
        <a:lstStyle/>
        <a:p>
          <a:r>
            <a:rPr lang="en-US" dirty="0" smtClean="0"/>
            <a:t>Rawdata1.csv</a:t>
          </a:r>
          <a:endParaRPr lang="en-US" dirty="0"/>
        </a:p>
      </dgm:t>
    </dgm:pt>
    <dgm:pt modelId="{BFB0B7F2-4918-EB4E-804C-79036EBBDD7D}" type="parTrans" cxnId="{3F92A8F3-E04D-074D-B104-A1810E54CB26}">
      <dgm:prSet/>
      <dgm:spPr/>
      <dgm:t>
        <a:bodyPr/>
        <a:lstStyle/>
        <a:p>
          <a:endParaRPr lang="en-US"/>
        </a:p>
      </dgm:t>
    </dgm:pt>
    <dgm:pt modelId="{3B07FCFE-1EEA-0640-95A4-C9C634E30660}" type="sibTrans" cxnId="{3F92A8F3-E04D-074D-B104-A1810E54CB26}">
      <dgm:prSet/>
      <dgm:spPr/>
      <dgm:t>
        <a:bodyPr/>
        <a:lstStyle/>
        <a:p>
          <a:endParaRPr lang="en-US"/>
        </a:p>
      </dgm:t>
    </dgm:pt>
    <dgm:pt modelId="{C16A088C-8C68-A948-AC42-A9B5EE87ED3F}">
      <dgm:prSet phldrT="[Text]"/>
      <dgm:spPr/>
      <dgm:t>
        <a:bodyPr/>
        <a:lstStyle/>
        <a:p>
          <a:r>
            <a:rPr lang="en-US" dirty="0" smtClean="0"/>
            <a:t>Rawdata2.csv</a:t>
          </a:r>
          <a:endParaRPr lang="en-US" dirty="0"/>
        </a:p>
      </dgm:t>
    </dgm:pt>
    <dgm:pt modelId="{173F5D1C-0C65-174A-9D64-FEC77CB636FD}" type="parTrans" cxnId="{C1BDDD6F-8582-7F48-BC65-E675C73B989B}">
      <dgm:prSet/>
      <dgm:spPr/>
      <dgm:t>
        <a:bodyPr/>
        <a:lstStyle/>
        <a:p>
          <a:endParaRPr lang="en-US"/>
        </a:p>
      </dgm:t>
    </dgm:pt>
    <dgm:pt modelId="{3A57219E-9444-D44C-A349-26FB239245B8}" type="sibTrans" cxnId="{C1BDDD6F-8582-7F48-BC65-E675C73B989B}">
      <dgm:prSet/>
      <dgm:spPr/>
      <dgm:t>
        <a:bodyPr/>
        <a:lstStyle/>
        <a:p>
          <a:endParaRPr lang="en-US"/>
        </a:p>
      </dgm:t>
    </dgm:pt>
    <dgm:pt modelId="{8ED4AFD5-B09A-D74E-9205-5E93139461AB}">
      <dgm:prSet phldrT="[Text]"/>
      <dgm:spPr/>
      <dgm:t>
        <a:bodyPr/>
        <a:lstStyle/>
        <a:p>
          <a:r>
            <a:rPr lang="en-US" dirty="0" err="1" smtClean="0"/>
            <a:t>www.wunderground.com</a:t>
          </a:r>
          <a:endParaRPr lang="en-US" dirty="0"/>
        </a:p>
      </dgm:t>
    </dgm:pt>
    <dgm:pt modelId="{02058BEA-3C65-3A4F-BFB0-9A855422904A}" type="parTrans" cxnId="{081392CC-9916-7842-B6D8-A3064E46183A}">
      <dgm:prSet/>
      <dgm:spPr/>
      <dgm:t>
        <a:bodyPr/>
        <a:lstStyle/>
        <a:p>
          <a:endParaRPr lang="en-US"/>
        </a:p>
      </dgm:t>
    </dgm:pt>
    <dgm:pt modelId="{C772D2E3-1E95-C843-9DFA-608F84AA7358}" type="sibTrans" cxnId="{081392CC-9916-7842-B6D8-A3064E46183A}">
      <dgm:prSet/>
      <dgm:spPr/>
      <dgm:t>
        <a:bodyPr/>
        <a:lstStyle/>
        <a:p>
          <a:endParaRPr lang="en-US"/>
        </a:p>
      </dgm:t>
    </dgm:pt>
    <dgm:pt modelId="{F8C7E0CD-9E29-744E-BA3B-D48E45588480}">
      <dgm:prSet phldrT="[Text]"/>
      <dgm:spPr/>
      <dgm:t>
        <a:bodyPr/>
        <a:lstStyle/>
        <a:p>
          <a:r>
            <a:rPr lang="en-US" dirty="0" smtClean="0"/>
            <a:t>Feature Engineering</a:t>
          </a:r>
          <a:endParaRPr lang="en-US" dirty="0"/>
        </a:p>
      </dgm:t>
    </dgm:pt>
    <dgm:pt modelId="{BB168AEF-D8CD-154C-B4C7-A680D5EB3DE0}" type="parTrans" cxnId="{EDB0E78A-5BCD-C748-988A-9DC162C734BA}">
      <dgm:prSet/>
      <dgm:spPr/>
      <dgm:t>
        <a:bodyPr/>
        <a:lstStyle/>
        <a:p>
          <a:endParaRPr lang="en-US"/>
        </a:p>
      </dgm:t>
    </dgm:pt>
    <dgm:pt modelId="{7AD2945F-D4AA-F343-BCA0-8E5D23D9DA81}" type="sibTrans" cxnId="{EDB0E78A-5BCD-C748-988A-9DC162C734BA}">
      <dgm:prSet/>
      <dgm:spPr/>
      <dgm:t>
        <a:bodyPr/>
        <a:lstStyle/>
        <a:p>
          <a:endParaRPr lang="en-US"/>
        </a:p>
      </dgm:t>
    </dgm:pt>
    <dgm:pt modelId="{0D3CF9C5-73DB-8243-ACDC-83BB68B75444}" type="pres">
      <dgm:prSet presAssocID="{72130F31-2316-C440-9C6B-D56D89CF813D}" presName="Name0" presStyleCnt="0">
        <dgm:presLayoutVars>
          <dgm:chMax val="4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629D3A2-892F-CD43-A8A9-DA5DB4D8CB74}" type="pres">
      <dgm:prSet presAssocID="{72130F31-2316-C440-9C6B-D56D89CF813D}" presName="ellipse" presStyleLbl="trBgShp" presStyleIdx="0" presStyleCnt="1" custLinFactNeighborX="-3359" custLinFactNeighborY="-315"/>
      <dgm:spPr/>
    </dgm:pt>
    <dgm:pt modelId="{36AC3DF1-613F-0F4C-A79D-1D160EAD1799}" type="pres">
      <dgm:prSet presAssocID="{72130F31-2316-C440-9C6B-D56D89CF813D}" presName="arrow1" presStyleLbl="fgShp" presStyleIdx="0" presStyleCnt="1"/>
      <dgm:spPr/>
    </dgm:pt>
    <dgm:pt modelId="{DE316484-C3E7-104E-AA05-B3956B8A55E0}" type="pres">
      <dgm:prSet presAssocID="{72130F31-2316-C440-9C6B-D56D89CF813D}" presName="rectangle" presStyleLbl="revTx" presStyleIdx="0" presStyleCnt="1" custLinFactNeighborX="9949" custLinFactNeighborY="3645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DCBA714-B1AA-654C-87E2-0984E08C10AE}" type="pres">
      <dgm:prSet presAssocID="{C16A088C-8C68-A948-AC42-A9B5EE87ED3F}" presName="item1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082D88-DB13-F24D-861E-51186A0D1DA2}" type="pres">
      <dgm:prSet presAssocID="{8ED4AFD5-B09A-D74E-9205-5E93139461AB}" presName="item2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0CB2DDF-643D-D245-B8E6-8EA2692229E6}" type="pres">
      <dgm:prSet presAssocID="{F8C7E0CD-9E29-744E-BA3B-D48E45588480}" presName="item3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95FF221-44A6-7D48-803F-22B480A5A5B1}" type="pres">
      <dgm:prSet presAssocID="{72130F31-2316-C440-9C6B-D56D89CF813D}" presName="funnel" presStyleLbl="trAlignAcc1" presStyleIdx="0" presStyleCnt="1" custLinFactNeighborX="-3592" custLinFactNeighborY="449"/>
      <dgm:spPr/>
    </dgm:pt>
  </dgm:ptLst>
  <dgm:cxnLst>
    <dgm:cxn modelId="{FAFFE848-CF65-A641-BC1B-B63C4E16EA9A}" type="presOf" srcId="{72130F31-2316-C440-9C6B-D56D89CF813D}" destId="{0D3CF9C5-73DB-8243-ACDC-83BB68B75444}" srcOrd="0" destOrd="0" presId="urn:microsoft.com/office/officeart/2005/8/layout/funnel1"/>
    <dgm:cxn modelId="{081392CC-9916-7842-B6D8-A3064E46183A}" srcId="{72130F31-2316-C440-9C6B-D56D89CF813D}" destId="{8ED4AFD5-B09A-D74E-9205-5E93139461AB}" srcOrd="2" destOrd="0" parTransId="{02058BEA-3C65-3A4F-BFB0-9A855422904A}" sibTransId="{C772D2E3-1E95-C843-9DFA-608F84AA7358}"/>
    <dgm:cxn modelId="{DDF87248-C689-FE4B-9A04-998DE83DF702}" type="presOf" srcId="{8ED4AFD5-B09A-D74E-9205-5E93139461AB}" destId="{EDCBA714-B1AA-654C-87E2-0984E08C10AE}" srcOrd="0" destOrd="0" presId="urn:microsoft.com/office/officeart/2005/8/layout/funnel1"/>
    <dgm:cxn modelId="{2B50901F-37AA-5C4A-9E0E-BF2AFA76A3FD}" type="presOf" srcId="{0B57D496-A0F7-3547-B224-F770F392C1A1}" destId="{40CB2DDF-643D-D245-B8E6-8EA2692229E6}" srcOrd="0" destOrd="0" presId="urn:microsoft.com/office/officeart/2005/8/layout/funnel1"/>
    <dgm:cxn modelId="{3F92A8F3-E04D-074D-B104-A1810E54CB26}" srcId="{72130F31-2316-C440-9C6B-D56D89CF813D}" destId="{0B57D496-A0F7-3547-B224-F770F392C1A1}" srcOrd="0" destOrd="0" parTransId="{BFB0B7F2-4918-EB4E-804C-79036EBBDD7D}" sibTransId="{3B07FCFE-1EEA-0640-95A4-C9C634E30660}"/>
    <dgm:cxn modelId="{EDB0E78A-5BCD-C748-988A-9DC162C734BA}" srcId="{72130F31-2316-C440-9C6B-D56D89CF813D}" destId="{F8C7E0CD-9E29-744E-BA3B-D48E45588480}" srcOrd="3" destOrd="0" parTransId="{BB168AEF-D8CD-154C-B4C7-A680D5EB3DE0}" sibTransId="{7AD2945F-D4AA-F343-BCA0-8E5D23D9DA81}"/>
    <dgm:cxn modelId="{B8256BC3-5B95-A045-8A85-75497BBEB7FF}" type="presOf" srcId="{C16A088C-8C68-A948-AC42-A9B5EE87ED3F}" destId="{06082D88-DB13-F24D-861E-51186A0D1DA2}" srcOrd="0" destOrd="0" presId="urn:microsoft.com/office/officeart/2005/8/layout/funnel1"/>
    <dgm:cxn modelId="{CDF15C79-B1E5-3D4D-A09F-5D580D812AAC}" type="presOf" srcId="{F8C7E0CD-9E29-744E-BA3B-D48E45588480}" destId="{DE316484-C3E7-104E-AA05-B3956B8A55E0}" srcOrd="0" destOrd="0" presId="urn:microsoft.com/office/officeart/2005/8/layout/funnel1"/>
    <dgm:cxn modelId="{C1BDDD6F-8582-7F48-BC65-E675C73B989B}" srcId="{72130F31-2316-C440-9C6B-D56D89CF813D}" destId="{C16A088C-8C68-A948-AC42-A9B5EE87ED3F}" srcOrd="1" destOrd="0" parTransId="{173F5D1C-0C65-174A-9D64-FEC77CB636FD}" sibTransId="{3A57219E-9444-D44C-A349-26FB239245B8}"/>
    <dgm:cxn modelId="{879AE8F2-D453-2341-9D16-7DB5F27A5F99}" type="presParOf" srcId="{0D3CF9C5-73DB-8243-ACDC-83BB68B75444}" destId="{9629D3A2-892F-CD43-A8A9-DA5DB4D8CB74}" srcOrd="0" destOrd="0" presId="urn:microsoft.com/office/officeart/2005/8/layout/funnel1"/>
    <dgm:cxn modelId="{1F3A36F8-E922-6140-B60C-EF6416DEC6CC}" type="presParOf" srcId="{0D3CF9C5-73DB-8243-ACDC-83BB68B75444}" destId="{36AC3DF1-613F-0F4C-A79D-1D160EAD1799}" srcOrd="1" destOrd="0" presId="urn:microsoft.com/office/officeart/2005/8/layout/funnel1"/>
    <dgm:cxn modelId="{90F308E6-7D12-B841-BE17-C011BA41375D}" type="presParOf" srcId="{0D3CF9C5-73DB-8243-ACDC-83BB68B75444}" destId="{DE316484-C3E7-104E-AA05-B3956B8A55E0}" srcOrd="2" destOrd="0" presId="urn:microsoft.com/office/officeart/2005/8/layout/funnel1"/>
    <dgm:cxn modelId="{463CAAA3-A634-F449-A2DD-1F73DBB29689}" type="presParOf" srcId="{0D3CF9C5-73DB-8243-ACDC-83BB68B75444}" destId="{EDCBA714-B1AA-654C-87E2-0984E08C10AE}" srcOrd="3" destOrd="0" presId="urn:microsoft.com/office/officeart/2005/8/layout/funnel1"/>
    <dgm:cxn modelId="{B8870724-FB55-EF49-87E8-9D38AA4CB4B1}" type="presParOf" srcId="{0D3CF9C5-73DB-8243-ACDC-83BB68B75444}" destId="{06082D88-DB13-F24D-861E-51186A0D1DA2}" srcOrd="4" destOrd="0" presId="urn:microsoft.com/office/officeart/2005/8/layout/funnel1"/>
    <dgm:cxn modelId="{70FA4374-BECB-3948-B51D-A61923E91095}" type="presParOf" srcId="{0D3CF9C5-73DB-8243-ACDC-83BB68B75444}" destId="{40CB2DDF-643D-D245-B8E6-8EA2692229E6}" srcOrd="5" destOrd="0" presId="urn:microsoft.com/office/officeart/2005/8/layout/funnel1"/>
    <dgm:cxn modelId="{A214EE0B-715D-754D-8E07-3FBE0EABA002}" type="presParOf" srcId="{0D3CF9C5-73DB-8243-ACDC-83BB68B75444}" destId="{195FF221-44A6-7D48-803F-22B480A5A5B1}" srcOrd="6" destOrd="0" presId="urn:microsoft.com/office/officeart/2005/8/layout/funnel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B1AF1B6-4534-024F-98A4-2190F8E94B43}" type="doc">
      <dgm:prSet loTypeId="urn:microsoft.com/office/officeart/2005/8/layout/matrix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D6B5BC3-F270-C142-8026-E0F97311B325}">
      <dgm:prSet phldrT="[Text]"/>
      <dgm:spPr/>
      <dgm:t>
        <a:bodyPr/>
        <a:lstStyle/>
        <a:p>
          <a:r>
            <a:rPr lang="en-US" dirty="0" smtClean="0"/>
            <a:t>Model Selection</a:t>
          </a:r>
          <a:endParaRPr lang="en-US" dirty="0"/>
        </a:p>
      </dgm:t>
    </dgm:pt>
    <dgm:pt modelId="{4F37C73E-626B-8A4B-9BB9-CD095940C1ED}" type="parTrans" cxnId="{AB0CD3F1-7035-6444-8FC6-E56560705E24}">
      <dgm:prSet/>
      <dgm:spPr/>
      <dgm:t>
        <a:bodyPr/>
        <a:lstStyle/>
        <a:p>
          <a:endParaRPr lang="en-US"/>
        </a:p>
      </dgm:t>
    </dgm:pt>
    <dgm:pt modelId="{FC9E7505-D517-034C-B865-E1DBCF6FFBF6}" type="sibTrans" cxnId="{AB0CD3F1-7035-6444-8FC6-E56560705E24}">
      <dgm:prSet/>
      <dgm:spPr/>
      <dgm:t>
        <a:bodyPr/>
        <a:lstStyle/>
        <a:p>
          <a:endParaRPr lang="en-US"/>
        </a:p>
      </dgm:t>
    </dgm:pt>
    <dgm:pt modelId="{EA7D77EA-90FD-5B45-A5BA-EBE672807C56}">
      <dgm:prSet phldrT="[Text]"/>
      <dgm:spPr/>
      <dgm:t>
        <a:bodyPr/>
        <a:lstStyle/>
        <a:p>
          <a:r>
            <a:rPr lang="en-US" dirty="0" smtClean="0"/>
            <a:t>Linear Regression</a:t>
          </a:r>
          <a:endParaRPr lang="en-US" dirty="0"/>
        </a:p>
      </dgm:t>
    </dgm:pt>
    <dgm:pt modelId="{2D91A56E-2E8F-B24B-B0E5-803CA3FD3946}" type="parTrans" cxnId="{4650ACCF-8EEA-354F-A1A8-42D9C6F01536}">
      <dgm:prSet/>
      <dgm:spPr/>
      <dgm:t>
        <a:bodyPr/>
        <a:lstStyle/>
        <a:p>
          <a:endParaRPr lang="en-US"/>
        </a:p>
      </dgm:t>
    </dgm:pt>
    <dgm:pt modelId="{F5A3ADAC-E2CB-0E4D-BFC3-144002DAC129}" type="sibTrans" cxnId="{4650ACCF-8EEA-354F-A1A8-42D9C6F01536}">
      <dgm:prSet/>
      <dgm:spPr/>
      <dgm:t>
        <a:bodyPr/>
        <a:lstStyle/>
        <a:p>
          <a:endParaRPr lang="en-US"/>
        </a:p>
      </dgm:t>
    </dgm:pt>
    <dgm:pt modelId="{2FD4B98A-A0A7-E54D-8902-A50C32332DB8}">
      <dgm:prSet phldrT="[Text]"/>
      <dgm:spPr/>
      <dgm:t>
        <a:bodyPr/>
        <a:lstStyle/>
        <a:p>
          <a:r>
            <a:rPr lang="en-US" dirty="0" smtClean="0"/>
            <a:t>Forward Search</a:t>
          </a:r>
          <a:endParaRPr lang="en-US" dirty="0"/>
        </a:p>
      </dgm:t>
    </dgm:pt>
    <dgm:pt modelId="{E02A57E1-F511-8F46-9FBC-2ECD4C1BE0C4}" type="parTrans" cxnId="{DFA27EC2-FC6A-964B-8544-2E3BCF87DA8D}">
      <dgm:prSet/>
      <dgm:spPr/>
      <dgm:t>
        <a:bodyPr/>
        <a:lstStyle/>
        <a:p>
          <a:endParaRPr lang="en-US"/>
        </a:p>
      </dgm:t>
    </dgm:pt>
    <dgm:pt modelId="{2096C9B3-C2F2-C642-92DF-D31E6744A644}" type="sibTrans" cxnId="{DFA27EC2-FC6A-964B-8544-2E3BCF87DA8D}">
      <dgm:prSet/>
      <dgm:spPr/>
      <dgm:t>
        <a:bodyPr/>
        <a:lstStyle/>
        <a:p>
          <a:endParaRPr lang="en-US"/>
        </a:p>
      </dgm:t>
    </dgm:pt>
    <dgm:pt modelId="{55D51690-799D-AC43-B23C-E3AB28FE3C6B}">
      <dgm:prSet phldrT="[Text]"/>
      <dgm:spPr/>
      <dgm:t>
        <a:bodyPr/>
        <a:lstStyle/>
        <a:p>
          <a:r>
            <a:rPr lang="en-US" dirty="0" smtClean="0"/>
            <a:t>Backward search</a:t>
          </a:r>
          <a:endParaRPr lang="en-US" dirty="0"/>
        </a:p>
      </dgm:t>
    </dgm:pt>
    <dgm:pt modelId="{A0FC5E4A-6375-7340-B551-DB540159393E}" type="parTrans" cxnId="{23DBAFC4-35DE-0B45-B851-F93E573715CD}">
      <dgm:prSet/>
      <dgm:spPr/>
      <dgm:t>
        <a:bodyPr/>
        <a:lstStyle/>
        <a:p>
          <a:endParaRPr lang="en-US"/>
        </a:p>
      </dgm:t>
    </dgm:pt>
    <dgm:pt modelId="{7F08B506-6B85-2842-BF49-DAC868BFCB93}" type="sibTrans" cxnId="{23DBAFC4-35DE-0B45-B851-F93E573715CD}">
      <dgm:prSet/>
      <dgm:spPr/>
      <dgm:t>
        <a:bodyPr/>
        <a:lstStyle/>
        <a:p>
          <a:endParaRPr lang="en-US"/>
        </a:p>
      </dgm:t>
    </dgm:pt>
    <dgm:pt modelId="{4666708B-DF92-6245-A31D-9ADD808311AF}">
      <dgm:prSet phldrT="[Text]"/>
      <dgm:spPr/>
      <dgm:t>
        <a:bodyPr/>
        <a:lstStyle/>
        <a:p>
          <a:r>
            <a:rPr lang="en-US" dirty="0" smtClean="0"/>
            <a:t>Stepwise (both ways)</a:t>
          </a:r>
          <a:endParaRPr lang="en-US" dirty="0"/>
        </a:p>
      </dgm:t>
    </dgm:pt>
    <dgm:pt modelId="{9248F1CD-E903-FE48-BB89-DDF731B098ED}" type="parTrans" cxnId="{D5BB0680-9D00-A441-96D4-F795CCB9E57C}">
      <dgm:prSet/>
      <dgm:spPr/>
      <dgm:t>
        <a:bodyPr/>
        <a:lstStyle/>
        <a:p>
          <a:endParaRPr lang="en-US"/>
        </a:p>
      </dgm:t>
    </dgm:pt>
    <dgm:pt modelId="{A78A5908-2B39-C749-A4EA-8E314CB0766E}" type="sibTrans" cxnId="{D5BB0680-9D00-A441-96D4-F795CCB9E57C}">
      <dgm:prSet/>
      <dgm:spPr/>
      <dgm:t>
        <a:bodyPr/>
        <a:lstStyle/>
        <a:p>
          <a:endParaRPr lang="en-US"/>
        </a:p>
      </dgm:t>
    </dgm:pt>
    <dgm:pt modelId="{301A2983-DF23-FC40-A54B-E3128CDF8DCA}" type="pres">
      <dgm:prSet presAssocID="{8B1AF1B6-4534-024F-98A4-2190F8E94B43}" presName="diagram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60AD9C4-ACB5-FB4A-93D9-AD6602962ABC}" type="pres">
      <dgm:prSet presAssocID="{8B1AF1B6-4534-024F-98A4-2190F8E94B43}" presName="matrix" presStyleCnt="0"/>
      <dgm:spPr/>
    </dgm:pt>
    <dgm:pt modelId="{E2A4D761-B39D-364B-98B4-B9D8E3074F98}" type="pres">
      <dgm:prSet presAssocID="{8B1AF1B6-4534-024F-98A4-2190F8E94B43}" presName="tile1" presStyleLbl="node1" presStyleIdx="0" presStyleCnt="4"/>
      <dgm:spPr/>
      <dgm:t>
        <a:bodyPr/>
        <a:lstStyle/>
        <a:p>
          <a:endParaRPr lang="en-US"/>
        </a:p>
      </dgm:t>
    </dgm:pt>
    <dgm:pt modelId="{EF2EE6BF-3F47-9F4F-83D8-816B6DA65A49}" type="pres">
      <dgm:prSet presAssocID="{8B1AF1B6-4534-024F-98A4-2190F8E94B43}" presName="tile1text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AD11325-B3CB-6146-80B2-87644E119899}" type="pres">
      <dgm:prSet presAssocID="{8B1AF1B6-4534-024F-98A4-2190F8E94B43}" presName="tile2" presStyleLbl="node1" presStyleIdx="1" presStyleCnt="4"/>
      <dgm:spPr/>
      <dgm:t>
        <a:bodyPr/>
        <a:lstStyle/>
        <a:p>
          <a:endParaRPr lang="en-US"/>
        </a:p>
      </dgm:t>
    </dgm:pt>
    <dgm:pt modelId="{127AB332-6604-6F4C-BE9A-1A0D5C2F211A}" type="pres">
      <dgm:prSet presAssocID="{8B1AF1B6-4534-024F-98A4-2190F8E94B43}" presName="tile2text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2144CDC-ACA1-994B-841C-E289DD46542B}" type="pres">
      <dgm:prSet presAssocID="{8B1AF1B6-4534-024F-98A4-2190F8E94B43}" presName="tile3" presStyleLbl="node1" presStyleIdx="2" presStyleCnt="4"/>
      <dgm:spPr/>
      <dgm:t>
        <a:bodyPr/>
        <a:lstStyle/>
        <a:p>
          <a:endParaRPr lang="en-US"/>
        </a:p>
      </dgm:t>
    </dgm:pt>
    <dgm:pt modelId="{37804400-E8C3-9142-AC8C-46984848C8F2}" type="pres">
      <dgm:prSet presAssocID="{8B1AF1B6-4534-024F-98A4-2190F8E94B43}" presName="tile3text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CCF5E10-40E7-1848-9828-1252C769F403}" type="pres">
      <dgm:prSet presAssocID="{8B1AF1B6-4534-024F-98A4-2190F8E94B43}" presName="tile4" presStyleLbl="node1" presStyleIdx="3" presStyleCnt="4"/>
      <dgm:spPr/>
      <dgm:t>
        <a:bodyPr/>
        <a:lstStyle/>
        <a:p>
          <a:endParaRPr lang="en-US"/>
        </a:p>
      </dgm:t>
    </dgm:pt>
    <dgm:pt modelId="{B72FE886-1906-3F47-AA15-2DFBB0C41309}" type="pres">
      <dgm:prSet presAssocID="{8B1AF1B6-4534-024F-98A4-2190F8E94B43}" presName="tile4text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26271E8-073D-F048-B123-D2186EEF920A}" type="pres">
      <dgm:prSet presAssocID="{8B1AF1B6-4534-024F-98A4-2190F8E94B43}" presName="centerTile" presStyleLbl="fgShp" presStyleIdx="0" presStyleCnt="1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</dgm:ptLst>
  <dgm:cxnLst>
    <dgm:cxn modelId="{F01E35E5-3840-7841-913C-D3987E6687FC}" type="presOf" srcId="{4666708B-DF92-6245-A31D-9ADD808311AF}" destId="{B72FE886-1906-3F47-AA15-2DFBB0C41309}" srcOrd="1" destOrd="0" presId="urn:microsoft.com/office/officeart/2005/8/layout/matrix1"/>
    <dgm:cxn modelId="{358B67CB-761A-A04F-B657-B5826F13E32C}" type="presOf" srcId="{EA7D77EA-90FD-5B45-A5BA-EBE672807C56}" destId="{EF2EE6BF-3F47-9F4F-83D8-816B6DA65A49}" srcOrd="1" destOrd="0" presId="urn:microsoft.com/office/officeart/2005/8/layout/matrix1"/>
    <dgm:cxn modelId="{6708EC3D-5B1C-B54B-B1FB-AED70ADB71CD}" type="presOf" srcId="{4666708B-DF92-6245-A31D-9ADD808311AF}" destId="{5CCF5E10-40E7-1848-9828-1252C769F403}" srcOrd="0" destOrd="0" presId="urn:microsoft.com/office/officeart/2005/8/layout/matrix1"/>
    <dgm:cxn modelId="{AB0CD3F1-7035-6444-8FC6-E56560705E24}" srcId="{8B1AF1B6-4534-024F-98A4-2190F8E94B43}" destId="{FD6B5BC3-F270-C142-8026-E0F97311B325}" srcOrd="0" destOrd="0" parTransId="{4F37C73E-626B-8A4B-9BB9-CD095940C1ED}" sibTransId="{FC9E7505-D517-034C-B865-E1DBCF6FFBF6}"/>
    <dgm:cxn modelId="{098D27EE-7EA2-294E-A512-6DA4EC4810CC}" type="presOf" srcId="{8B1AF1B6-4534-024F-98A4-2190F8E94B43}" destId="{301A2983-DF23-FC40-A54B-E3128CDF8DCA}" srcOrd="0" destOrd="0" presId="urn:microsoft.com/office/officeart/2005/8/layout/matrix1"/>
    <dgm:cxn modelId="{6A804205-3501-724F-BAC0-42A5875307DD}" type="presOf" srcId="{55D51690-799D-AC43-B23C-E3AB28FE3C6B}" destId="{62144CDC-ACA1-994B-841C-E289DD46542B}" srcOrd="0" destOrd="0" presId="urn:microsoft.com/office/officeart/2005/8/layout/matrix1"/>
    <dgm:cxn modelId="{4D2E604B-2408-9D40-B022-19D1846BEF7D}" type="presOf" srcId="{2FD4B98A-A0A7-E54D-8902-A50C32332DB8}" destId="{BAD11325-B3CB-6146-80B2-87644E119899}" srcOrd="0" destOrd="0" presId="urn:microsoft.com/office/officeart/2005/8/layout/matrix1"/>
    <dgm:cxn modelId="{4650ACCF-8EEA-354F-A1A8-42D9C6F01536}" srcId="{FD6B5BC3-F270-C142-8026-E0F97311B325}" destId="{EA7D77EA-90FD-5B45-A5BA-EBE672807C56}" srcOrd="0" destOrd="0" parTransId="{2D91A56E-2E8F-B24B-B0E5-803CA3FD3946}" sibTransId="{F5A3ADAC-E2CB-0E4D-BFC3-144002DAC129}"/>
    <dgm:cxn modelId="{DFA27EC2-FC6A-964B-8544-2E3BCF87DA8D}" srcId="{FD6B5BC3-F270-C142-8026-E0F97311B325}" destId="{2FD4B98A-A0A7-E54D-8902-A50C32332DB8}" srcOrd="1" destOrd="0" parTransId="{E02A57E1-F511-8F46-9FBC-2ECD4C1BE0C4}" sibTransId="{2096C9B3-C2F2-C642-92DF-D31E6744A644}"/>
    <dgm:cxn modelId="{23DBAFC4-35DE-0B45-B851-F93E573715CD}" srcId="{FD6B5BC3-F270-C142-8026-E0F97311B325}" destId="{55D51690-799D-AC43-B23C-E3AB28FE3C6B}" srcOrd="2" destOrd="0" parTransId="{A0FC5E4A-6375-7340-B551-DB540159393E}" sibTransId="{7F08B506-6B85-2842-BF49-DAC868BFCB93}"/>
    <dgm:cxn modelId="{4069CA26-2DB1-3248-B876-1DABB0364703}" type="presOf" srcId="{2FD4B98A-A0A7-E54D-8902-A50C32332DB8}" destId="{127AB332-6604-6F4C-BE9A-1A0D5C2F211A}" srcOrd="1" destOrd="0" presId="urn:microsoft.com/office/officeart/2005/8/layout/matrix1"/>
    <dgm:cxn modelId="{D5BB0680-9D00-A441-96D4-F795CCB9E57C}" srcId="{FD6B5BC3-F270-C142-8026-E0F97311B325}" destId="{4666708B-DF92-6245-A31D-9ADD808311AF}" srcOrd="3" destOrd="0" parTransId="{9248F1CD-E903-FE48-BB89-DDF731B098ED}" sibTransId="{A78A5908-2B39-C749-A4EA-8E314CB0766E}"/>
    <dgm:cxn modelId="{6B03EC07-5457-0E40-B6D8-6F4651531991}" type="presOf" srcId="{EA7D77EA-90FD-5B45-A5BA-EBE672807C56}" destId="{E2A4D761-B39D-364B-98B4-B9D8E3074F98}" srcOrd="0" destOrd="0" presId="urn:microsoft.com/office/officeart/2005/8/layout/matrix1"/>
    <dgm:cxn modelId="{B54190FF-2737-024D-B447-7A65AC32DAF7}" type="presOf" srcId="{FD6B5BC3-F270-C142-8026-E0F97311B325}" destId="{B26271E8-073D-F048-B123-D2186EEF920A}" srcOrd="0" destOrd="0" presId="urn:microsoft.com/office/officeart/2005/8/layout/matrix1"/>
    <dgm:cxn modelId="{5101C29F-D3B1-014A-897A-C39B2BB3B27A}" type="presOf" srcId="{55D51690-799D-AC43-B23C-E3AB28FE3C6B}" destId="{37804400-E8C3-9142-AC8C-46984848C8F2}" srcOrd="1" destOrd="0" presId="urn:microsoft.com/office/officeart/2005/8/layout/matrix1"/>
    <dgm:cxn modelId="{6CD34CC7-C3FA-5649-ADF1-947D17B4E23F}" type="presParOf" srcId="{301A2983-DF23-FC40-A54B-E3128CDF8DCA}" destId="{B60AD9C4-ACB5-FB4A-93D9-AD6602962ABC}" srcOrd="0" destOrd="0" presId="urn:microsoft.com/office/officeart/2005/8/layout/matrix1"/>
    <dgm:cxn modelId="{A6A331F1-1C2C-404F-B082-E4803E29DDB8}" type="presParOf" srcId="{B60AD9C4-ACB5-FB4A-93D9-AD6602962ABC}" destId="{E2A4D761-B39D-364B-98B4-B9D8E3074F98}" srcOrd="0" destOrd="0" presId="urn:microsoft.com/office/officeart/2005/8/layout/matrix1"/>
    <dgm:cxn modelId="{74163E18-212C-F84E-A96A-D2D2B05333DB}" type="presParOf" srcId="{B60AD9C4-ACB5-FB4A-93D9-AD6602962ABC}" destId="{EF2EE6BF-3F47-9F4F-83D8-816B6DA65A49}" srcOrd="1" destOrd="0" presId="urn:microsoft.com/office/officeart/2005/8/layout/matrix1"/>
    <dgm:cxn modelId="{455883C5-DCFD-8149-9EAC-D440930DE523}" type="presParOf" srcId="{B60AD9C4-ACB5-FB4A-93D9-AD6602962ABC}" destId="{BAD11325-B3CB-6146-80B2-87644E119899}" srcOrd="2" destOrd="0" presId="urn:microsoft.com/office/officeart/2005/8/layout/matrix1"/>
    <dgm:cxn modelId="{ED409C51-5147-9848-8AF6-F99061EE462C}" type="presParOf" srcId="{B60AD9C4-ACB5-FB4A-93D9-AD6602962ABC}" destId="{127AB332-6604-6F4C-BE9A-1A0D5C2F211A}" srcOrd="3" destOrd="0" presId="urn:microsoft.com/office/officeart/2005/8/layout/matrix1"/>
    <dgm:cxn modelId="{63048E90-EC93-8048-BCE6-1873A6E42DAC}" type="presParOf" srcId="{B60AD9C4-ACB5-FB4A-93D9-AD6602962ABC}" destId="{62144CDC-ACA1-994B-841C-E289DD46542B}" srcOrd="4" destOrd="0" presId="urn:microsoft.com/office/officeart/2005/8/layout/matrix1"/>
    <dgm:cxn modelId="{8A988C35-2942-794E-BCF3-63F29D2E9AFF}" type="presParOf" srcId="{B60AD9C4-ACB5-FB4A-93D9-AD6602962ABC}" destId="{37804400-E8C3-9142-AC8C-46984848C8F2}" srcOrd="5" destOrd="0" presId="urn:microsoft.com/office/officeart/2005/8/layout/matrix1"/>
    <dgm:cxn modelId="{2BCD8393-C95C-0540-8113-B4A4880B88F6}" type="presParOf" srcId="{B60AD9C4-ACB5-FB4A-93D9-AD6602962ABC}" destId="{5CCF5E10-40E7-1848-9828-1252C769F403}" srcOrd="6" destOrd="0" presId="urn:microsoft.com/office/officeart/2005/8/layout/matrix1"/>
    <dgm:cxn modelId="{65B0A9A2-5D32-AF45-A5C0-2987452CF822}" type="presParOf" srcId="{B60AD9C4-ACB5-FB4A-93D9-AD6602962ABC}" destId="{B72FE886-1906-3F47-AA15-2DFBB0C41309}" srcOrd="7" destOrd="0" presId="urn:microsoft.com/office/officeart/2005/8/layout/matrix1"/>
    <dgm:cxn modelId="{AEFB9E09-DBFF-4744-B789-D882D6BEC356}" type="presParOf" srcId="{301A2983-DF23-FC40-A54B-E3128CDF8DCA}" destId="{B26271E8-073D-F048-B123-D2186EEF920A}" srcOrd="1" destOrd="0" presId="urn:microsoft.com/office/officeart/2005/8/layout/matrix1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D8660B-86C9-F144-B8A8-3C89515BE44C}">
      <dsp:nvSpPr>
        <dsp:cNvPr id="0" name=""/>
        <dsp:cNvSpPr/>
      </dsp:nvSpPr>
      <dsp:spPr>
        <a:xfrm>
          <a:off x="1777762" y="1137999"/>
          <a:ext cx="1390887" cy="1390887"/>
        </a:xfrm>
        <a:prstGeom prst="gear9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00" kern="1200" dirty="0" smtClean="0"/>
            <a:t>www.wundergroundcom</a:t>
          </a:r>
          <a:endParaRPr lang="en-US" sz="500" kern="1200" dirty="0"/>
        </a:p>
      </dsp:txBody>
      <dsp:txXfrm>
        <a:off x="2057392" y="1463808"/>
        <a:ext cx="831627" cy="714944"/>
      </dsp:txXfrm>
    </dsp:sp>
    <dsp:sp modelId="{15D0EEFD-6F22-2749-B33A-FEDC5AF38946}">
      <dsp:nvSpPr>
        <dsp:cNvPr id="0" name=""/>
        <dsp:cNvSpPr/>
      </dsp:nvSpPr>
      <dsp:spPr>
        <a:xfrm>
          <a:off x="968518" y="809243"/>
          <a:ext cx="1011554" cy="1011554"/>
        </a:xfrm>
        <a:prstGeom prst="gear6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00" kern="1200" dirty="0" smtClean="0"/>
            <a:t>Rawdata2.csv</a:t>
          </a:r>
          <a:endParaRPr lang="en-US" sz="500" kern="1200" dirty="0"/>
        </a:p>
      </dsp:txBody>
      <dsp:txXfrm>
        <a:off x="1223180" y="1065444"/>
        <a:ext cx="502230" cy="499152"/>
      </dsp:txXfrm>
    </dsp:sp>
    <dsp:sp modelId="{11A2D4FD-4BA3-5344-9550-AA28FFBD59CE}">
      <dsp:nvSpPr>
        <dsp:cNvPr id="0" name=""/>
        <dsp:cNvSpPr/>
      </dsp:nvSpPr>
      <dsp:spPr>
        <a:xfrm rot="20700000">
          <a:off x="1535092" y="111374"/>
          <a:ext cx="991117" cy="991117"/>
        </a:xfrm>
        <a:prstGeom prst="gear6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00" kern="1200" dirty="0" smtClean="0"/>
            <a:t>Rawdata1.csv</a:t>
          </a:r>
          <a:endParaRPr lang="en-US" sz="500" kern="1200" dirty="0"/>
        </a:p>
      </dsp:txBody>
      <dsp:txXfrm rot="-20700000">
        <a:off x="1752473" y="328755"/>
        <a:ext cx="556355" cy="556355"/>
      </dsp:txXfrm>
    </dsp:sp>
    <dsp:sp modelId="{C3B290A5-406D-8240-8C95-2D3E3502B200}">
      <dsp:nvSpPr>
        <dsp:cNvPr id="0" name=""/>
        <dsp:cNvSpPr/>
      </dsp:nvSpPr>
      <dsp:spPr>
        <a:xfrm>
          <a:off x="1653535" y="937756"/>
          <a:ext cx="1780336" cy="1780336"/>
        </a:xfrm>
        <a:prstGeom prst="circularArrow">
          <a:avLst>
            <a:gd name="adj1" fmla="val 4687"/>
            <a:gd name="adj2" fmla="val 299029"/>
            <a:gd name="adj3" fmla="val 2456138"/>
            <a:gd name="adj4" fmla="val 15997244"/>
            <a:gd name="adj5" fmla="val 5469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1">
                <a:tint val="60000"/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60F7616-3FFD-364F-9F4E-3C64C88DB78A}">
      <dsp:nvSpPr>
        <dsp:cNvPr id="0" name=""/>
        <dsp:cNvSpPr/>
      </dsp:nvSpPr>
      <dsp:spPr>
        <a:xfrm>
          <a:off x="789373" y="592572"/>
          <a:ext cx="1293525" cy="1293525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1">
                <a:tint val="60000"/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98DE8BB-8410-2C4B-A767-9BFDC1325D58}">
      <dsp:nvSpPr>
        <dsp:cNvPr id="0" name=""/>
        <dsp:cNvSpPr/>
      </dsp:nvSpPr>
      <dsp:spPr>
        <a:xfrm>
          <a:off x="1305836" y="-98570"/>
          <a:ext cx="1394681" cy="1394681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1">
                <a:tint val="60000"/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29D3A2-892F-CD43-A8A9-DA5DB4D8CB74}">
      <dsp:nvSpPr>
        <dsp:cNvPr id="0" name=""/>
        <dsp:cNvSpPr/>
      </dsp:nvSpPr>
      <dsp:spPr>
        <a:xfrm>
          <a:off x="674130" y="132060"/>
          <a:ext cx="2679058" cy="930401"/>
        </a:xfrm>
        <a:prstGeom prst="ellipse">
          <a:avLst/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6AC3DF1-613F-0F4C-A79D-1D160EAD1799}">
      <dsp:nvSpPr>
        <dsp:cNvPr id="0" name=""/>
        <dsp:cNvSpPr/>
      </dsp:nvSpPr>
      <dsp:spPr>
        <a:xfrm>
          <a:off x="1848204" y="2413229"/>
          <a:ext cx="519197" cy="332286"/>
        </a:xfrm>
        <a:prstGeom prst="downArrow">
          <a:avLst/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1">
                <a:tint val="60000"/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DE316484-C3E7-104E-AA05-B3956B8A55E0}">
      <dsp:nvSpPr>
        <dsp:cNvPr id="0" name=""/>
        <dsp:cNvSpPr/>
      </dsp:nvSpPr>
      <dsp:spPr>
        <a:xfrm>
          <a:off x="1109673" y="2699826"/>
          <a:ext cx="2492147" cy="6230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Feature Engineering</a:t>
          </a:r>
          <a:endParaRPr lang="en-US" sz="1800" kern="1200" dirty="0"/>
        </a:p>
      </dsp:txBody>
      <dsp:txXfrm>
        <a:off x="1109673" y="2699826"/>
        <a:ext cx="2492147" cy="623036"/>
      </dsp:txXfrm>
    </dsp:sp>
    <dsp:sp modelId="{EDCBA714-B1AA-654C-87E2-0984E08C10AE}">
      <dsp:nvSpPr>
        <dsp:cNvPr id="0" name=""/>
        <dsp:cNvSpPr/>
      </dsp:nvSpPr>
      <dsp:spPr>
        <a:xfrm>
          <a:off x="1738134" y="1137249"/>
          <a:ext cx="934555" cy="93455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00" kern="1200" dirty="0" err="1" smtClean="0"/>
            <a:t>www.wunderground.com</a:t>
          </a:r>
          <a:endParaRPr lang="en-US" sz="500" kern="1200" dirty="0"/>
        </a:p>
      </dsp:txBody>
      <dsp:txXfrm>
        <a:off x="1874996" y="1274111"/>
        <a:ext cx="660831" cy="660831"/>
      </dsp:txXfrm>
    </dsp:sp>
    <dsp:sp modelId="{06082D88-DB13-F24D-861E-51186A0D1DA2}">
      <dsp:nvSpPr>
        <dsp:cNvPr id="0" name=""/>
        <dsp:cNvSpPr/>
      </dsp:nvSpPr>
      <dsp:spPr>
        <a:xfrm>
          <a:off x="1069408" y="436125"/>
          <a:ext cx="934555" cy="93455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00" kern="1200" dirty="0" smtClean="0"/>
            <a:t>Rawdata2.csv</a:t>
          </a:r>
          <a:endParaRPr lang="en-US" sz="500" kern="1200" dirty="0"/>
        </a:p>
      </dsp:txBody>
      <dsp:txXfrm>
        <a:off x="1206270" y="572987"/>
        <a:ext cx="660831" cy="660831"/>
      </dsp:txXfrm>
    </dsp:sp>
    <dsp:sp modelId="{40CB2DDF-643D-D245-B8E6-8EA2692229E6}">
      <dsp:nvSpPr>
        <dsp:cNvPr id="0" name=""/>
        <dsp:cNvSpPr/>
      </dsp:nvSpPr>
      <dsp:spPr>
        <a:xfrm>
          <a:off x="2024731" y="210171"/>
          <a:ext cx="934555" cy="93455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00" kern="1200" dirty="0" smtClean="0"/>
            <a:t>Rawdata1.csv</a:t>
          </a:r>
          <a:endParaRPr lang="en-US" sz="500" kern="1200" dirty="0"/>
        </a:p>
      </dsp:txBody>
      <dsp:txXfrm>
        <a:off x="2161593" y="347033"/>
        <a:ext cx="660831" cy="660831"/>
      </dsp:txXfrm>
    </dsp:sp>
    <dsp:sp modelId="{195FF221-44A6-7D48-803F-22B480A5A5B1}">
      <dsp:nvSpPr>
        <dsp:cNvPr id="0" name=""/>
        <dsp:cNvSpPr/>
      </dsp:nvSpPr>
      <dsp:spPr>
        <a:xfrm>
          <a:off x="549612" y="31211"/>
          <a:ext cx="2907505" cy="2326004"/>
        </a:xfrm>
        <a:prstGeom prst="funnel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A4D761-B39D-364B-98B4-B9D8E3074F98}">
      <dsp:nvSpPr>
        <dsp:cNvPr id="0" name=""/>
        <dsp:cNvSpPr/>
      </dsp:nvSpPr>
      <dsp:spPr>
        <a:xfrm rot="16200000">
          <a:off x="400828" y="-400828"/>
          <a:ext cx="1292595" cy="2094252"/>
        </a:xfrm>
        <a:prstGeom prst="round1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Linear Regression</a:t>
          </a:r>
          <a:endParaRPr lang="en-US" sz="1600" kern="1200" dirty="0"/>
        </a:p>
      </dsp:txBody>
      <dsp:txXfrm rot="5400000">
        <a:off x="-1" y="1"/>
        <a:ext cx="2094252" cy="969446"/>
      </dsp:txXfrm>
    </dsp:sp>
    <dsp:sp modelId="{BAD11325-B3CB-6146-80B2-87644E119899}">
      <dsp:nvSpPr>
        <dsp:cNvPr id="0" name=""/>
        <dsp:cNvSpPr/>
      </dsp:nvSpPr>
      <dsp:spPr>
        <a:xfrm>
          <a:off x="2094252" y="0"/>
          <a:ext cx="2094252" cy="1292595"/>
        </a:xfrm>
        <a:prstGeom prst="round1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Forward Search</a:t>
          </a:r>
          <a:endParaRPr lang="en-US" sz="1600" kern="1200" dirty="0"/>
        </a:p>
      </dsp:txBody>
      <dsp:txXfrm>
        <a:off x="2094252" y="0"/>
        <a:ext cx="2094252" cy="969446"/>
      </dsp:txXfrm>
    </dsp:sp>
    <dsp:sp modelId="{62144CDC-ACA1-994B-841C-E289DD46542B}">
      <dsp:nvSpPr>
        <dsp:cNvPr id="0" name=""/>
        <dsp:cNvSpPr/>
      </dsp:nvSpPr>
      <dsp:spPr>
        <a:xfrm rot="10800000">
          <a:off x="0" y="1292595"/>
          <a:ext cx="2094252" cy="1292595"/>
        </a:xfrm>
        <a:prstGeom prst="round1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Backward search</a:t>
          </a:r>
          <a:endParaRPr lang="en-US" sz="1600" kern="1200" dirty="0"/>
        </a:p>
      </dsp:txBody>
      <dsp:txXfrm rot="10800000">
        <a:off x="0" y="1615744"/>
        <a:ext cx="2094252" cy="969446"/>
      </dsp:txXfrm>
    </dsp:sp>
    <dsp:sp modelId="{5CCF5E10-40E7-1848-9828-1252C769F403}">
      <dsp:nvSpPr>
        <dsp:cNvPr id="0" name=""/>
        <dsp:cNvSpPr/>
      </dsp:nvSpPr>
      <dsp:spPr>
        <a:xfrm rot="5400000">
          <a:off x="2495081" y="891767"/>
          <a:ext cx="1292595" cy="2094252"/>
        </a:xfrm>
        <a:prstGeom prst="round1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Stepwise (both ways)</a:t>
          </a:r>
          <a:endParaRPr lang="en-US" sz="1600" kern="1200" dirty="0"/>
        </a:p>
      </dsp:txBody>
      <dsp:txXfrm rot="-5400000">
        <a:off x="2094252" y="1615744"/>
        <a:ext cx="2094252" cy="969446"/>
      </dsp:txXfrm>
    </dsp:sp>
    <dsp:sp modelId="{B26271E8-073D-F048-B123-D2186EEF920A}">
      <dsp:nvSpPr>
        <dsp:cNvPr id="0" name=""/>
        <dsp:cNvSpPr/>
      </dsp:nvSpPr>
      <dsp:spPr>
        <a:xfrm>
          <a:off x="1465976" y="969446"/>
          <a:ext cx="1256551" cy="646297"/>
        </a:xfrm>
        <a:prstGeom prst="roundRect">
          <a:avLst/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1">
                <a:tint val="60000"/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Model Selection</a:t>
          </a:r>
          <a:endParaRPr lang="en-US" sz="1600" kern="1200" dirty="0"/>
        </a:p>
      </dsp:txBody>
      <dsp:txXfrm>
        <a:off x="1497526" y="1000996"/>
        <a:ext cx="1193451" cy="58319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funnel1">
  <dgm:title val=""/>
  <dgm:desc val=""/>
  <dgm:catLst>
    <dgm:cat type="relationship" pri="2000"/>
    <dgm:cat type="process" pri="2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4"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1">
      <dgm:if name="Name2" axis="ch" ptType="node" func="cnt" op="equ" val="2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w" for="ch" forName="item1" refType="w" fact="0.35"/>
          <dgm:constr type="h" for="ch" forName="item1" refType="w" fact="0.35"/>
          <dgm:constr type="t" for="ch" forName="item1" refType="h" fact="0.05"/>
          <dgm:constr type="l" for="ch" forName="item1" refType="w" fact="0.125"/>
          <dgm:constr type="primFontSz" for="ch" forName="item1" op="equ" val="65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if>
      <dgm:else name="Name3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primFontSz" for="ch" forName="rectangle" val="65"/>
          <dgm:constr type="w" for="ch" forName="item1" refType="w" fact="0.225"/>
          <dgm:constr type="h" for="ch" forName="item1" refType="w" fact="0.225"/>
          <dgm:constr type="t" for="ch" forName="item1" refType="h" fact="0.336"/>
          <dgm:constr type="l" for="ch" forName="item1" refType="w" fact="0.261"/>
          <dgm:constr type="primFontSz" for="ch" forName="item1" val="65"/>
          <dgm:constr type="w" for="ch" forName="item2" refType="w" fact="0.225"/>
          <dgm:constr type="h" for="ch" forName="item2" refType="w" fact="0.225"/>
          <dgm:constr type="t" for="ch" forName="item2" refType="h" fact="0.125"/>
          <dgm:constr type="l" for="ch" forName="item2" refType="w" fact="0.1"/>
          <dgm:constr type="primFontSz" for="ch" forName="item2" refType="primFontSz" refFor="ch" refForName="item1" op="equ"/>
          <dgm:constr type="w" for="ch" forName="item3" refType="w" fact="0.225"/>
          <dgm:constr type="h" for="ch" forName="item3" refType="w" fact="0.225"/>
          <dgm:constr type="t" for="ch" forName="item3" refType="h" fact="0.057"/>
          <dgm:constr type="l" for="ch" forName="item3" refType="w" fact="0.33"/>
          <dgm:constr type="primFontSz" for="ch" forName="item3" refType="primFontSz" refFor="ch" refForName="item1" op="equ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else>
    </dgm:choose>
    <dgm:ruleLst/>
    <dgm:choose name="Name4">
      <dgm:if name="Name5" axis="ch" ptType="node" func="cnt" op="gte" val="1">
        <dgm:layoutNode name="ellipse" styleLbl="tr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arrow1" styleLbl="fgShp">
          <dgm:alg type="sp"/>
          <dgm:shape xmlns:r="http://schemas.openxmlformats.org/officeDocument/2006/relationships" type="downArrow" r:blip="">
            <dgm:adjLst/>
          </dgm:shape>
          <dgm:presOf/>
          <dgm:constrLst/>
          <dgm:ruleLst/>
        </dgm:layoutNode>
        <dgm:layoutNode name="rectangle" styleLbl="revTx">
          <dgm:varLst>
            <dgm:bulletEnabled val="1"/>
          </dgm:varLst>
          <dgm:alg type="tx">
            <dgm:param type="txAnchorHorzCh" val="ctr"/>
          </dgm:alg>
          <dgm:shape xmlns:r="http://schemas.openxmlformats.org/officeDocument/2006/relationships" type="rect" r:blip="">
            <dgm:adjLst/>
          </dgm:shape>
          <dgm:choose name="Name6">
            <dgm:if name="Name7" axis="ch" ptType="node" func="cnt" op="equ" val="1">
              <dgm:presOf axis="ch desOrSelf" ptType="node node" st="1 1" cnt="1 0"/>
            </dgm:if>
            <dgm:if name="Name8" axis="ch" ptType="node" func="cnt" op="equ" val="2">
              <dgm:presOf axis="ch desOrSelf" ptType="node node" st="2 1" cnt="1 0"/>
            </dgm:if>
            <dgm:if name="Name9" axis="ch" ptType="node" func="cnt" op="equ" val="3">
              <dgm:presOf axis="ch desOrSelf" ptType="node node" st="3 1" cnt="1 0"/>
            </dgm:if>
            <dgm:else name="Name10">
              <dgm:presOf axis="ch desOrSelf" ptType="node node" st="4 1" cnt="1 0"/>
            </dgm:else>
          </dgm:choose>
          <dgm:constrLst/>
          <dgm:ruleLst>
            <dgm:rule type="primFontSz" val="5" fact="NaN" max="NaN"/>
          </dgm:ruleLst>
        </dgm:layoutNode>
        <dgm:forEach name="Name11" axis="ch" ptType="node" st="2" cnt="1">
          <dgm:layoutNode name="item1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2">
              <dgm:if name="Name13" axis="root ch" ptType="all node" func="cnt" op="equ" val="1">
                <dgm:presOf/>
              </dgm:if>
              <dgm:if name="Name14" axis="root ch" ptType="all node" func="cnt" op="equ" val="2">
                <dgm:presOf axis="root ch desOrSelf" ptType="all node node" st="1 1 1" cnt="0 1 0"/>
              </dgm:if>
              <dgm:if name="Name15" axis="root ch" ptType="all node" func="cnt" op="equ" val="3">
                <dgm:presOf axis="root ch desOrSelf" ptType="all node node" st="1 2 1" cnt="0 1 0"/>
              </dgm:if>
              <dgm:else name="Name16">
                <dgm:presOf axis="root ch desOrSelf" ptType="all node node" st="1 3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17" axis="ch" ptType="node" st="3" cnt="1">
          <dgm:layoutNode name="item2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8">
              <dgm:if name="Name19" axis="root ch" ptType="all node" func="cnt" op="equ" val="1">
                <dgm:presOf/>
              </dgm:if>
              <dgm:if name="Name20" axis="root ch" ptType="all node" func="cnt" op="equ" val="2">
                <dgm:presOf/>
              </dgm:if>
              <dgm:if name="Name21" axis="root ch" ptType="all node" func="cnt" op="equ" val="3">
                <dgm:presOf axis="root ch desOrSelf" ptType="all node node" st="1 1 1" cnt="0 1 0"/>
              </dgm:if>
              <dgm:else name="Name22">
                <dgm:presOf axis="root ch desOrSelf" ptType="all node node" st="1 2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23" axis="ch" ptType="node" st="4" cnt="1">
          <dgm:layoutNode name="item3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4">
              <dgm:if name="Name25" axis="root ch" ptType="all node" func="cnt" op="equ" val="1">
                <dgm:presOf/>
              </dgm:if>
              <dgm:if name="Name26" axis="root ch" ptType="all node" func="cnt" op="equ" val="2">
                <dgm:presOf/>
              </dgm:if>
              <dgm:if name="Name27" axis="root ch" ptType="all node" func="cnt" op="equ" val="3">
                <dgm:presOf/>
              </dgm:if>
              <dgm:else name="Name28">
                <dgm:presOf axis="root ch desOrSelf" ptType="all node node" st="1 1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layoutNode name="funnel" styleLbl="trAlignAcc1">
          <dgm:alg type="sp"/>
          <dgm:shape xmlns:r="http://schemas.openxmlformats.org/officeDocument/2006/relationships" type="funnel" r:blip="">
            <dgm:adjLst/>
          </dgm:shape>
          <dgm:presOf/>
          <dgm:constrLst/>
          <dgm:ruleLst/>
        </dgm:layoutNode>
      </dgm:if>
      <dgm:else name="Name29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matrix1">
  <dgm:title val=""/>
  <dgm:desc val=""/>
  <dgm:catLst>
    <dgm:cat type="matrix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clrData>
  <dgm:layoutNode name="diagram">
    <dgm:varLst>
      <dgm:chMax val="1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ctrX" for="ch" forName="matrix" refType="w" fact="0.5"/>
      <dgm:constr type="ctrY" for="ch" forName="matrix" refType="h" fact="0.5"/>
      <dgm:constr type="w" for="ch" forName="matrix" refType="w"/>
      <dgm:constr type="h" for="ch" forName="matrix" refType="h"/>
      <dgm:constr type="ctrX" for="ch" forName="centerTile" refType="w" fact="0.5"/>
      <dgm:constr type="ctrY" for="ch" forName="centerTile" refType="h" fact="0.5"/>
      <dgm:constr type="w" for="ch" forName="centerTile" refType="w" fact="0.3"/>
      <dgm:constr type="h" for="ch" forName="centerTile" refType="h" fact="0.25"/>
      <dgm:constr type="primFontSz" for="des" ptType="node" op="equ" val="65"/>
    </dgm:constrLst>
    <dgm:ruleLst/>
    <dgm:choose name="Name0">
      <dgm:if name="Name1" axis="ch" ptType="node" func="cnt" op="gte" val="1">
        <dgm:layoutNode name="matrix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tile1"/>
            <dgm:constr type="t" for="ch" forName="tile1"/>
            <dgm:constr type="r" for="ch" forName="tile1" refType="w" fact="0.5"/>
            <dgm:constr type="b" for="ch" forName="tile1" refType="h" fact="0.5"/>
            <dgm:constr type="l" for="ch" forName="tile1text" refType="l" refFor="ch" refForName="tile1"/>
            <dgm:constr type="t" for="ch" forName="tile1text" refType="t" refFor="ch" refForName="tile1"/>
            <dgm:constr type="w" for="ch" forName="tile1text" refType="w" refFor="ch" refForName="tile1"/>
            <dgm:constr type="h" for="ch" forName="tile1text" refType="h" refFor="ch" refForName="tile1" fact="0.75"/>
            <dgm:constr type="r" for="ch" forName="tile2" refType="w"/>
            <dgm:constr type="t" for="ch" forName="tile2"/>
            <dgm:constr type="l" for="ch" forName="tile2" refType="w" fact="0.5"/>
            <dgm:constr type="b" for="ch" forName="tile2" refType="h" fact="0.5"/>
            <dgm:constr type="r" for="ch" forName="tile2text" refType="r" refFor="ch" refForName="tile2"/>
            <dgm:constr type="t" for="ch" forName="tile2text" refType="t" refFor="ch" refForName="tile2"/>
            <dgm:constr type="w" for="ch" forName="tile2text" refType="w" refFor="ch" refForName="tile2"/>
            <dgm:constr type="h" for="ch" forName="tile2text" refType="h" refFor="ch" refForName="tile2" fact="0.75"/>
            <dgm:constr type="l" for="ch" forName="tile3"/>
            <dgm:constr type="b" for="ch" forName="tile3" refType="h"/>
            <dgm:constr type="r" for="ch" forName="tile3" refType="w" fact="0.5"/>
            <dgm:constr type="t" for="ch" forName="tile3" refType="h" fact="0.5"/>
            <dgm:constr type="l" for="ch" forName="tile3text" refType="l" refFor="ch" refForName="tile3"/>
            <dgm:constr type="b" for="ch" forName="tile3text" refType="b" refFor="ch" refForName="tile3"/>
            <dgm:constr type="w" for="ch" forName="tile3text" refType="w" refFor="ch" refForName="tile3"/>
            <dgm:constr type="h" for="ch" forName="tile3text" refType="h" refFor="ch" refForName="tile3" fact="0.75"/>
            <dgm:constr type="r" for="ch" forName="tile4" refType="w"/>
            <dgm:constr type="b" for="ch" forName="tile4" refType="h"/>
            <dgm:constr type="l" for="ch" forName="tile4" refType="w" fact="0.5"/>
            <dgm:constr type="t" for="ch" forName="tile4" refType="h" fact="0.5"/>
            <dgm:constr type="r" for="ch" forName="tile4text" refType="r" refFor="ch" refForName="tile4"/>
            <dgm:constr type="b" for="ch" forName="tile4text" refType="b" refFor="ch" refForName="tile4"/>
            <dgm:constr type="w" for="ch" forName="tile4text" refType="w" refFor="ch" refForName="tile4"/>
            <dgm:constr type="h" for="ch" forName="tile4text" refType="h" refFor="ch" refForName="tile4" fact="0.75"/>
          </dgm:constrLst>
          <dgm:ruleLst/>
          <dgm:layoutNode name="tile1" styleLbl="node1">
            <dgm:alg type="sp"/>
            <dgm:shape xmlns:r="http://schemas.openxmlformats.org/officeDocument/2006/relationships" rot="270" type="round1Rect" r:blip="">
              <dgm:adjLst/>
            </dgm:shape>
            <dgm:choose name="Name2">
              <dgm:if name="Name3" func="var" arg="dir" op="equ" val="norm">
                <dgm:presOf axis="ch ch desOrSelf" ptType="node node node" st="1 1 1" cnt="1 1 0"/>
              </dgm:if>
              <dgm:else name="Name4">
                <dgm:presOf axis="ch ch desOrSelf" ptType="node node node" st="1 2 1" cnt="1 1 0"/>
              </dgm:else>
            </dgm:choose>
            <dgm:constrLst/>
            <dgm:ruleLst/>
          </dgm:layoutNode>
          <dgm:layoutNode name="tile1text" styleLbl="node1">
            <dgm:varLst>
              <dgm:chMax val="0"/>
              <dgm:chPref val="0"/>
              <dgm:bulletEnabled val="1"/>
            </dgm:varLst>
            <dgm:choose name="Name5">
              <dgm:if name="Name6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7">
                <dgm:alg type="tx"/>
              </dgm:else>
            </dgm:choose>
            <dgm:shape xmlns:r="http://schemas.openxmlformats.org/officeDocument/2006/relationships" rot="270" type="rect" r:blip="" hideGeom="1">
              <dgm:adjLst>
                <dgm:adj idx="1" val="0.2"/>
              </dgm:adjLst>
            </dgm:shape>
            <dgm:choose name="Name8">
              <dgm:if name="Name9" func="var" arg="dir" op="equ" val="norm">
                <dgm:presOf axis="ch ch desOrSelf" ptType="node node node" st="1 1 1" cnt="1 1 0"/>
              </dgm:if>
              <dgm:else name="Name10">
                <dgm:presOf axis="ch ch desOrSelf" ptType="node node node" st="1 2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2" styleLbl="node1">
            <dgm:alg type="sp"/>
            <dgm:shape xmlns:r="http://schemas.openxmlformats.org/officeDocument/2006/relationships" type="round1Rect" r:blip="">
              <dgm:adjLst/>
            </dgm:shape>
            <dgm:choose name="Name11">
              <dgm:if name="Name12" func="var" arg="dir" op="equ" val="norm">
                <dgm:presOf axis="ch ch desOrSelf" ptType="node node node" st="1 2 1" cnt="1 1 0"/>
              </dgm:if>
              <dgm:else name="Name13">
                <dgm:presOf axis="ch ch desOrSelf" ptType="node node node" st="1 1 1" cnt="1 1 0"/>
              </dgm:else>
            </dgm:choose>
            <dgm:constrLst/>
            <dgm:ruleLst/>
          </dgm:layoutNode>
          <dgm:layoutNode name="tile2text" styleLbl="node1">
            <dgm:varLst>
              <dgm:chMax val="0"/>
              <dgm:chPref val="0"/>
              <dgm:bulletEnabled val="1"/>
            </dgm:varLst>
            <dgm:choose name="Name14">
              <dgm:if name="Name15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16">
                <dgm:alg type="tx"/>
              </dgm:else>
            </dgm:choose>
            <dgm:shape xmlns:r="http://schemas.openxmlformats.org/officeDocument/2006/relationships" type="rect" r:blip="" hideGeom="1">
              <dgm:adjLst/>
            </dgm:shape>
            <dgm:choose name="Name17">
              <dgm:if name="Name18" func="var" arg="dir" op="equ" val="norm">
                <dgm:presOf axis="ch ch desOrSelf" ptType="node node node" st="1 2 1" cnt="1 1 0"/>
              </dgm:if>
              <dgm:else name="Name19">
                <dgm:presOf axis="ch ch desOrSelf" ptType="node node node" st="1 1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3" styleLbl="node1">
            <dgm:alg type="sp"/>
            <dgm:shape xmlns:r="http://schemas.openxmlformats.org/officeDocument/2006/relationships" rot="180" type="round1Rect" r:blip="">
              <dgm:adjLst/>
            </dgm:shape>
            <dgm:choose name="Name20">
              <dgm:if name="Name21" func="var" arg="dir" op="equ" val="norm">
                <dgm:presOf axis="ch ch desOrSelf" ptType="node node node" st="1 3 1" cnt="1 1 0"/>
              </dgm:if>
              <dgm:else name="Name22">
                <dgm:presOf axis="ch ch desOrSelf" ptType="node node node" st="1 4 1" cnt="1 1 0"/>
              </dgm:else>
            </dgm:choose>
            <dgm:constrLst/>
            <dgm:ruleLst/>
          </dgm:layoutNode>
          <dgm:layoutNode name="tile3text" styleLbl="node1">
            <dgm:varLst>
              <dgm:chMax val="0"/>
              <dgm:chPref val="0"/>
              <dgm:bulletEnabled val="1"/>
            </dgm:varLst>
            <dgm:choose name="Name23">
              <dgm:if name="Name24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25">
                <dgm:alg type="tx"/>
              </dgm:else>
            </dgm:choose>
            <dgm:shape xmlns:r="http://schemas.openxmlformats.org/officeDocument/2006/relationships" rot="180" type="rect" r:blip="" hideGeom="1">
              <dgm:adjLst/>
            </dgm:shape>
            <dgm:choose name="Name26">
              <dgm:if name="Name27" func="var" arg="dir" op="equ" val="norm">
                <dgm:presOf axis="ch ch desOrSelf" ptType="node node node" st="1 3 1" cnt="1 1 0"/>
              </dgm:if>
              <dgm:else name="Name28">
                <dgm:presOf axis="ch ch desOrSelf" ptType="node node node" st="1 4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4" styleLbl="node1">
            <dgm:alg type="sp"/>
            <dgm:shape xmlns:r="http://schemas.openxmlformats.org/officeDocument/2006/relationships" rot="90" type="round1Rect" r:blip="">
              <dgm:adjLst/>
            </dgm:shape>
            <dgm:choose name="Name29">
              <dgm:if name="Name30" func="var" arg="dir" op="equ" val="norm">
                <dgm:presOf axis="ch ch desOrSelf" ptType="node node node" st="1 4 1" cnt="1 1 0"/>
              </dgm:if>
              <dgm:else name="Name31">
                <dgm:presOf axis="ch ch desOrSelf" ptType="node node node" st="1 3 1" cnt="1 1 0"/>
              </dgm:else>
            </dgm:choose>
            <dgm:constrLst/>
            <dgm:ruleLst/>
          </dgm:layoutNode>
          <dgm:layoutNode name="tile4text" styleLbl="node1">
            <dgm:varLst>
              <dgm:chMax val="0"/>
              <dgm:chPref val="0"/>
              <dgm:bulletEnabled val="1"/>
            </dgm:varLst>
            <dgm:choose name="Name32">
              <dgm:if name="Name33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34">
                <dgm:alg type="tx"/>
              </dgm:else>
            </dgm:choose>
            <dgm:shape xmlns:r="http://schemas.openxmlformats.org/officeDocument/2006/relationships" rot="90" type="rect" r:blip="" hideGeom="1">
              <dgm:adjLst/>
            </dgm:shape>
            <dgm:choose name="Name35">
              <dgm:if name="Name36" func="var" arg="dir" op="equ" val="norm">
                <dgm:presOf axis="ch ch desOrSelf" ptType="node node node" st="1 4 1" cnt="1 1 0"/>
              </dgm:if>
              <dgm:else name="Name37">
                <dgm:presOf axis="ch ch desOrSelf" ptType="node node node" st="1 3 1" cnt="1 1 0"/>
              </dgm:else>
            </dgm:choose>
            <dgm:constrLst/>
            <dgm:ruleLst>
              <dgm:rule type="primFontSz" val="5" fact="NaN" max="NaN"/>
            </dgm:ruleLst>
          </dgm:layoutNode>
        </dgm:layoutNode>
        <dgm:layoutNode name="centerTile" styleLbl="fgShp">
          <dgm:varLst>
            <dgm:chMax val="0"/>
            <dgm:chPref val="0"/>
          </dgm:varLst>
          <dgm:alg type="tx"/>
          <dgm:shape xmlns:r="http://schemas.openxmlformats.org/officeDocument/2006/relationships" type="roundRect" r:blip="">
            <dgm:adjLst/>
          </dgm:shape>
          <dgm:presOf axis="ch" ptType="node" cnt="1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8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D90AB4-4106-EF4C-9A0A-A2BC1B7BCBC7}" type="datetimeFigureOut">
              <a:rPr lang="en-US" smtClean="0"/>
              <a:t>10/28/16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2040ED-9DDF-6341-AEB4-1CD3EAC3C3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7943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8314FA-85AF-7C46-9D6F-2C793F18C49A}" type="datetimeFigureOut">
              <a:rPr lang="en-US" smtClean="0"/>
              <a:t>10/28/16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7642CF-D02B-CE4B-ADF8-0BCD190D32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59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7642CF-D02B-CE4B-ADF8-0BCD190D325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1823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48A87A34-81AB-432B-8DAE-1953F412C126}" type="datetimeFigureOut">
              <a:rPr lang="en-US" dirty="0"/>
              <a:t>10/28/16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10/28/16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10/28/16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10/28/16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10/28/16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10/28/16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10/28/16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10/28/16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10/28/16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10/28/16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10/28/16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10/28/16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10/28/16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10/28/16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10/28/16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10/28/16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10/28/16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10/28/16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4" Type="http://schemas.openxmlformats.org/officeDocument/2006/relationships/image" Target="../media/image25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11" Type="http://schemas.microsoft.com/office/2007/relationships/diagramDrawing" Target="../diagrams/drawing2.xml"/><Relationship Id="rId12" Type="http://schemas.openxmlformats.org/officeDocument/2006/relationships/diagramData" Target="../diagrams/data3.xml"/><Relationship Id="rId13" Type="http://schemas.openxmlformats.org/officeDocument/2006/relationships/diagramLayout" Target="../diagrams/layout3.xml"/><Relationship Id="rId14" Type="http://schemas.openxmlformats.org/officeDocument/2006/relationships/diagramQuickStyle" Target="../diagrams/quickStyle3.xml"/><Relationship Id="rId15" Type="http://schemas.openxmlformats.org/officeDocument/2006/relationships/diagramColors" Target="../diagrams/colors3.xml"/><Relationship Id="rId16" Type="http://schemas.microsoft.com/office/2007/relationships/diagramDrawing" Target="../diagrams/drawing3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7" Type="http://schemas.openxmlformats.org/officeDocument/2006/relationships/diagramData" Target="../diagrams/data2.xml"/><Relationship Id="rId8" Type="http://schemas.openxmlformats.org/officeDocument/2006/relationships/diagramLayout" Target="../diagrams/layout2.xml"/><Relationship Id="rId9" Type="http://schemas.openxmlformats.org/officeDocument/2006/relationships/diagramQuickStyle" Target="../diagrams/quickStyle2.xml"/><Relationship Id="rId10" Type="http://schemas.openxmlformats.org/officeDocument/2006/relationships/diagramColors" Target="../diagrams/colors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4" Type="http://schemas.openxmlformats.org/officeDocument/2006/relationships/image" Target="../media/image14.emf"/><Relationship Id="rId5" Type="http://schemas.openxmlformats.org/officeDocument/2006/relationships/image" Target="../media/image15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7105"/>
            <a:ext cx="9448800" cy="1825096"/>
          </a:xfrm>
        </p:spPr>
        <p:txBody>
          <a:bodyPr/>
          <a:lstStyle/>
          <a:p>
            <a:r>
              <a:rPr lang="en-US" dirty="0" smtClean="0"/>
              <a:t>Energy forcasting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Advance Data Science - Assignment </a:t>
            </a:r>
            <a:r>
              <a:rPr lang="mr-IN" dirty="0" smtClean="0"/>
              <a:t>–</a:t>
            </a:r>
            <a:r>
              <a:rPr lang="en-US" dirty="0" smtClean="0"/>
              <a:t> 2	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514"/>
            <a:ext cx="12192000" cy="1973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42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2757" y="764373"/>
            <a:ext cx="11081657" cy="1048098"/>
          </a:xfrm>
        </p:spPr>
        <p:txBody>
          <a:bodyPr>
            <a:normAutofit fontScale="90000"/>
          </a:bodyPr>
          <a:lstStyle/>
          <a:p>
            <a:r>
              <a:rPr lang="en-US" smtClean="0"/>
              <a:t>Confidence Interval for linear Regression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2335" y="1812471"/>
            <a:ext cx="4433208" cy="4673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043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6857" y="617415"/>
            <a:ext cx="6166757" cy="803170"/>
          </a:xfrm>
        </p:spPr>
        <p:txBody>
          <a:bodyPr/>
          <a:lstStyle/>
          <a:p>
            <a:pPr algn="ctr"/>
            <a:r>
              <a:rPr lang="en-US" smtClean="0"/>
              <a:t>VARIABLE SELECTION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5" t="18095" r="1984" b="46191"/>
          <a:stretch/>
        </p:blipFill>
        <p:spPr>
          <a:xfrm>
            <a:off x="620484" y="1796141"/>
            <a:ext cx="10695215" cy="2449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015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93572" y="764373"/>
            <a:ext cx="6313714" cy="623556"/>
          </a:xfrm>
        </p:spPr>
        <p:txBody>
          <a:bodyPr>
            <a:normAutofit fontScale="90000"/>
          </a:bodyPr>
          <a:lstStyle/>
          <a:p>
            <a:pPr algn="ctr"/>
            <a:r>
              <a:rPr lang="en-US" smtClean="0"/>
              <a:t>FOREWARD SEARCH 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333" r="22966" b="9047"/>
          <a:stretch/>
        </p:blipFill>
        <p:spPr>
          <a:xfrm>
            <a:off x="1924050" y="2041072"/>
            <a:ext cx="8452757" cy="2579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383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0" y="731716"/>
            <a:ext cx="6068786" cy="688870"/>
          </a:xfrm>
        </p:spPr>
        <p:txBody>
          <a:bodyPr/>
          <a:lstStyle/>
          <a:p>
            <a:pPr algn="ctr"/>
            <a:r>
              <a:rPr lang="en-US" smtClean="0"/>
              <a:t>BACKWARD SELECTION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906" r="64187" b="10952"/>
          <a:stretch/>
        </p:blipFill>
        <p:spPr>
          <a:xfrm>
            <a:off x="1335029" y="2351315"/>
            <a:ext cx="4298327" cy="231865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5" t="56666" r="58309" b="12381"/>
          <a:stretch/>
        </p:blipFill>
        <p:spPr>
          <a:xfrm>
            <a:off x="6272893" y="2351315"/>
            <a:ext cx="4934580" cy="2318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503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5499" y="927659"/>
            <a:ext cx="8844643" cy="672541"/>
          </a:xfrm>
        </p:spPr>
        <p:txBody>
          <a:bodyPr/>
          <a:lstStyle/>
          <a:p>
            <a:r>
              <a:rPr lang="en-US" smtClean="0"/>
              <a:t>Stepwise Regression Both ways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190" r="21776" b="9285"/>
          <a:stretch/>
        </p:blipFill>
        <p:spPr>
          <a:xfrm>
            <a:off x="1439634" y="1600200"/>
            <a:ext cx="10156372" cy="5110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168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51314" y="767443"/>
            <a:ext cx="8420100" cy="1012372"/>
          </a:xfrm>
        </p:spPr>
        <p:txBody>
          <a:bodyPr>
            <a:normAutofit/>
          </a:bodyPr>
          <a:lstStyle/>
          <a:p>
            <a:pPr algn="ctr"/>
            <a:r>
              <a:rPr lang="en-US" dirty="0" err="1" smtClean="0"/>
              <a:t>REgularisation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14" r="35764" b="17380"/>
          <a:stretch/>
        </p:blipFill>
        <p:spPr>
          <a:xfrm>
            <a:off x="1338943" y="1779815"/>
            <a:ext cx="9976757" cy="4588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890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73729" y="813358"/>
            <a:ext cx="8599714" cy="803170"/>
          </a:xfrm>
        </p:spPr>
        <p:txBody>
          <a:bodyPr/>
          <a:lstStyle/>
          <a:p>
            <a:r>
              <a:rPr lang="en-US" dirty="0" smtClean="0"/>
              <a:t>Plot for ridge : Lasso </a:t>
            </a:r>
            <a:r>
              <a:rPr lang="en-US" smtClean="0"/>
              <a:t>: Elastic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949" y="1616528"/>
            <a:ext cx="3972645" cy="306977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3906" y="1616528"/>
            <a:ext cx="3803597" cy="306977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9814" y="1616528"/>
            <a:ext cx="3972645" cy="306977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255750" y="5290456"/>
            <a:ext cx="21390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Ridge Regression </a:t>
            </a:r>
          </a:p>
          <a:p>
            <a:r>
              <a:rPr lang="en-US" dirty="0" smtClean="0"/>
              <a:t>⍺ = 0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126182" y="5290456"/>
            <a:ext cx="21390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Lasso Regression </a:t>
            </a:r>
          </a:p>
          <a:p>
            <a:r>
              <a:rPr lang="en-US" dirty="0" smtClean="0"/>
              <a:t>⍺ = 1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996614" y="5290456"/>
            <a:ext cx="21390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Ridge Regression </a:t>
            </a:r>
          </a:p>
          <a:p>
            <a:r>
              <a:rPr lang="en-US" dirty="0" smtClean="0"/>
              <a:t>⍺ = 0.5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5545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5448300" cy="558241"/>
          </a:xfrm>
        </p:spPr>
        <p:txBody>
          <a:bodyPr>
            <a:normAutofit fontScale="90000"/>
          </a:bodyPr>
          <a:lstStyle/>
          <a:p>
            <a:pPr algn="ctr"/>
            <a:r>
              <a:rPr lang="en-US" smtClean="0"/>
              <a:t>Forecasting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5477" r="645" b="24047"/>
          <a:stretch/>
        </p:blipFill>
        <p:spPr>
          <a:xfrm>
            <a:off x="576943" y="1812472"/>
            <a:ext cx="10902043" cy="4147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338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40429" y="650073"/>
            <a:ext cx="8610600" cy="1293028"/>
          </a:xfrm>
        </p:spPr>
        <p:txBody>
          <a:bodyPr/>
          <a:lstStyle/>
          <a:p>
            <a:pPr algn="ctr"/>
            <a:r>
              <a:rPr lang="en-US" dirty="0" smtClean="0"/>
              <a:t>Forcasting Output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227" r="29018"/>
          <a:stretch/>
        </p:blipFill>
        <p:spPr>
          <a:xfrm>
            <a:off x="5183414" y="1812471"/>
            <a:ext cx="3160485" cy="4727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577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29696" y="682730"/>
            <a:ext cx="8093529" cy="819499"/>
          </a:xfrm>
        </p:spPr>
        <p:txBody>
          <a:bodyPr/>
          <a:lstStyle/>
          <a:p>
            <a:pPr algn="ctr"/>
            <a:r>
              <a:rPr lang="en-US" smtClean="0"/>
              <a:t>Performance Metrics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7207" y="2122715"/>
            <a:ext cx="9418508" cy="3249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501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0700" y="364323"/>
            <a:ext cx="8610600" cy="1293028"/>
          </a:xfrm>
        </p:spPr>
        <p:txBody>
          <a:bodyPr/>
          <a:lstStyle/>
          <a:p>
            <a:pPr algn="ctr"/>
            <a:r>
              <a:rPr lang="en-US" dirty="0" smtClean="0"/>
              <a:t>Work FLOW</a:t>
            </a:r>
            <a:endParaRPr lang="en-US" dirty="0"/>
          </a:p>
        </p:txBody>
      </p:sp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1711832895"/>
              </p:ext>
            </p:extLst>
          </p:nvPr>
        </p:nvGraphicFramePr>
        <p:xfrm>
          <a:off x="-491896" y="1522154"/>
          <a:ext cx="3808413" cy="25288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282691" y="4344472"/>
            <a:ext cx="3471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Data Wrangling &amp; Cleaning</a:t>
            </a:r>
            <a:endParaRPr lang="en-US" dirty="0"/>
          </a:p>
        </p:txBody>
      </p:sp>
      <p:sp>
        <p:nvSpPr>
          <p:cNvPr id="10" name="Right Arrow 9"/>
          <p:cNvSpPr/>
          <p:nvPr/>
        </p:nvSpPr>
        <p:spPr>
          <a:xfrm>
            <a:off x="2947819" y="2378867"/>
            <a:ext cx="749073" cy="261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>
            <a:off x="6798081" y="2888053"/>
            <a:ext cx="819706" cy="33950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5000237" y="5462687"/>
            <a:ext cx="2096576" cy="1028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5343196" y="5792371"/>
            <a:ext cx="1956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Forcasting</a:t>
            </a:r>
            <a:endParaRPr lang="en-US"/>
          </a:p>
        </p:txBody>
      </p:sp>
      <p:graphicFrame>
        <p:nvGraphicFramePr>
          <p:cNvPr id="25" name="Diagram 24"/>
          <p:cNvGraphicFramePr/>
          <p:nvPr>
            <p:extLst>
              <p:ext uri="{D42A27DB-BD31-4B8C-83A1-F6EECF244321}">
                <p14:modId xmlns:p14="http://schemas.microsoft.com/office/powerpoint/2010/main" val="551792568"/>
              </p:ext>
            </p:extLst>
          </p:nvPr>
        </p:nvGraphicFramePr>
        <p:xfrm>
          <a:off x="3175000" y="1657350"/>
          <a:ext cx="4215606" cy="33228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26" name="Diagram 25"/>
          <p:cNvGraphicFramePr/>
          <p:nvPr>
            <p:extLst>
              <p:ext uri="{D42A27DB-BD31-4B8C-83A1-F6EECF244321}">
                <p14:modId xmlns:p14="http://schemas.microsoft.com/office/powerpoint/2010/main" val="1143302630"/>
              </p:ext>
            </p:extLst>
          </p:nvPr>
        </p:nvGraphicFramePr>
        <p:xfrm>
          <a:off x="7934267" y="1889304"/>
          <a:ext cx="4188505" cy="25851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sp>
        <p:nvSpPr>
          <p:cNvPr id="27" name="Right Arrow 26"/>
          <p:cNvSpPr/>
          <p:nvPr/>
        </p:nvSpPr>
        <p:spPr>
          <a:xfrm rot="5400000">
            <a:off x="9633888" y="4847553"/>
            <a:ext cx="789261" cy="3313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8990131" y="5476144"/>
            <a:ext cx="2096576" cy="1028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9193108" y="5671874"/>
            <a:ext cx="1956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Regularisation</a:t>
            </a:r>
            <a:endParaRPr lang="en-US" dirty="0"/>
          </a:p>
        </p:txBody>
      </p:sp>
      <p:sp>
        <p:nvSpPr>
          <p:cNvPr id="30" name="Right Arrow 29"/>
          <p:cNvSpPr/>
          <p:nvPr/>
        </p:nvSpPr>
        <p:spPr>
          <a:xfrm rot="10800000">
            <a:off x="7617787" y="5792371"/>
            <a:ext cx="789261" cy="3313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81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smtClean="0"/>
              <a:t>Thank You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1371600" y="3632200"/>
            <a:ext cx="9448800" cy="890813"/>
          </a:xfrm>
        </p:spPr>
        <p:txBody>
          <a:bodyPr/>
          <a:lstStyle/>
          <a:p>
            <a:pPr algn="ctr"/>
            <a:endParaRPr lang="en-US" dirty="0" smtClean="0"/>
          </a:p>
          <a:p>
            <a:pPr algn="ctr"/>
            <a:r>
              <a:rPr lang="en-US" dirty="0" smtClean="0"/>
              <a:t>Team 8 </a:t>
            </a:r>
            <a:r>
              <a:rPr lang="mr-IN" dirty="0" smtClean="0"/>
              <a:t>–</a:t>
            </a:r>
            <a:r>
              <a:rPr lang="en-US" dirty="0" smtClean="0"/>
              <a:t> Ankita Shanbhag , Sriniketan G.S. , Vignesh Karthikeyan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636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21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0700" y="721510"/>
            <a:ext cx="8610600" cy="1293028"/>
          </a:xfrm>
        </p:spPr>
        <p:txBody>
          <a:bodyPr/>
          <a:lstStyle/>
          <a:p>
            <a:pPr algn="ctr"/>
            <a:r>
              <a:rPr lang="en-US" dirty="0" smtClean="0"/>
              <a:t>Code Snippets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56" r="35897" b="10370"/>
          <a:stretch/>
        </p:blipFill>
        <p:spPr>
          <a:xfrm>
            <a:off x="0" y="1866900"/>
            <a:ext cx="6841067" cy="482898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120467" y="2296235"/>
            <a:ext cx="466876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Reading data from both the csv files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Converting data frame into </a:t>
            </a:r>
            <a:r>
              <a:rPr lang="en-US" dirty="0" err="1" smtClean="0"/>
              <a:t>tbl</a:t>
            </a:r>
            <a:r>
              <a:rPr lang="en-US" dirty="0" smtClean="0"/>
              <a:t> class 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Filtering out the Mildred school data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Ungrouping channel column from the csv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We combine the columns for each hour for a total of 24 hours. We use the mutate function in </a:t>
            </a:r>
            <a:r>
              <a:rPr lang="en-US" dirty="0" err="1"/>
              <a:t>dplyr</a:t>
            </a:r>
            <a:r>
              <a:rPr lang="en-US" dirty="0"/>
              <a:t> to merge columns with 5 min time intervals into a single column for each hour.</a:t>
            </a:r>
          </a:p>
        </p:txBody>
      </p:sp>
    </p:spTree>
    <p:extLst>
      <p:ext uri="{BB962C8B-B14F-4D97-AF65-F5344CB8AC3E}">
        <p14:creationId xmlns:p14="http://schemas.microsoft.com/office/powerpoint/2010/main" val="2121208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49067" y="2167467"/>
            <a:ext cx="435186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Combine both csv files</a:t>
            </a:r>
            <a:endParaRPr lang="en-US" dirty="0"/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Separate T_0 to T and 0 to filter out hour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Cleaning the data according to specified requirements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09" r="39969" b="14074"/>
          <a:stretch/>
        </p:blipFill>
        <p:spPr>
          <a:xfrm>
            <a:off x="0" y="1134533"/>
            <a:ext cx="7208922" cy="5300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303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75733" y="4927600"/>
            <a:ext cx="850053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Creating a date sequence 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Traversing through all days of the year ‘2014’ and getting the required data from the </a:t>
            </a:r>
            <a:r>
              <a:rPr lang="en-US" dirty="0" err="1" smtClean="0"/>
              <a:t>api</a:t>
            </a:r>
            <a:endParaRPr lang="en-US" dirty="0"/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1" t="15556" r="1543" b="13580"/>
          <a:stretch/>
        </p:blipFill>
        <p:spPr>
          <a:xfrm>
            <a:off x="0" y="0"/>
            <a:ext cx="10498667" cy="4760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872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75733" y="4927600"/>
            <a:ext cx="85005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To remove the extra columns 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Converting into numeric </a:t>
            </a:r>
            <a:endParaRPr lang="en-US" dirty="0"/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2" t="55000" r="1933" b="13571"/>
          <a:stretch/>
        </p:blipFill>
        <p:spPr>
          <a:xfrm>
            <a:off x="254000" y="778933"/>
            <a:ext cx="11485803" cy="238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40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66900" y="486787"/>
            <a:ext cx="8610600" cy="1293028"/>
          </a:xfrm>
        </p:spPr>
        <p:txBody>
          <a:bodyPr/>
          <a:lstStyle/>
          <a:p>
            <a:pPr algn="ctr"/>
            <a:r>
              <a:rPr lang="en-US" dirty="0" smtClean="0"/>
              <a:t>LINEAR REGRESSION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9" t="15952" r="32590" b="21667"/>
          <a:stretch/>
        </p:blipFill>
        <p:spPr>
          <a:xfrm>
            <a:off x="1485900" y="1518558"/>
            <a:ext cx="8817429" cy="4989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662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54728" y="699059"/>
            <a:ext cx="8610600" cy="1293028"/>
          </a:xfrm>
        </p:spPr>
        <p:txBody>
          <a:bodyPr/>
          <a:lstStyle/>
          <a:p>
            <a:pPr algn="ctr"/>
            <a:r>
              <a:rPr lang="en-US" smtClean="0"/>
              <a:t>OUTPUT FOR LINEAR REGRESSION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" t="29048" r="55109" b="11191"/>
          <a:stretch/>
        </p:blipFill>
        <p:spPr>
          <a:xfrm>
            <a:off x="160564" y="1649186"/>
            <a:ext cx="3929136" cy="329837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5" t="29048" r="56299" b="9523"/>
          <a:stretch/>
        </p:blipFill>
        <p:spPr>
          <a:xfrm>
            <a:off x="4089700" y="1649186"/>
            <a:ext cx="3707472" cy="329837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5" t="42902" r="66716" b="10237"/>
          <a:stretch/>
        </p:blipFill>
        <p:spPr>
          <a:xfrm>
            <a:off x="7797172" y="1649186"/>
            <a:ext cx="4122685" cy="329837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294913" y="5470071"/>
            <a:ext cx="3037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ACCURACY PREDICTION</a:t>
            </a:r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454728" y="5453742"/>
            <a:ext cx="2914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ADJUSTED R-SQUARED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097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37600" y="503117"/>
            <a:ext cx="6454808" cy="509255"/>
          </a:xfrm>
        </p:spPr>
        <p:txBody>
          <a:bodyPr>
            <a:normAutofit fontScale="90000"/>
          </a:bodyPr>
          <a:lstStyle/>
          <a:p>
            <a:pPr algn="ctr"/>
            <a:r>
              <a:rPr lang="en-US" smtClean="0"/>
              <a:t>GRAPHS 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07" r="2907"/>
          <a:stretch/>
        </p:blipFill>
        <p:spPr>
          <a:xfrm>
            <a:off x="1402230" y="1012372"/>
            <a:ext cx="4231127" cy="300445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66" r="4165"/>
          <a:stretch/>
        </p:blipFill>
        <p:spPr>
          <a:xfrm>
            <a:off x="7575329" y="1012372"/>
            <a:ext cx="4295543" cy="300445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9" t="5476" r="3756"/>
          <a:stretch/>
        </p:blipFill>
        <p:spPr>
          <a:xfrm>
            <a:off x="7575328" y="4196443"/>
            <a:ext cx="4295543" cy="266155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28" r="2572"/>
          <a:stretch/>
        </p:blipFill>
        <p:spPr>
          <a:xfrm>
            <a:off x="1402229" y="4190962"/>
            <a:ext cx="4231128" cy="2667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382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Vapor Trail</Template>
  <TotalTime>1252</TotalTime>
  <Words>222</Words>
  <Application>Microsoft Macintosh PowerPoint</Application>
  <PresentationFormat>Widescreen</PresentationFormat>
  <Paragraphs>64</Paragraphs>
  <Slides>20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Calibri</vt:lpstr>
      <vt:lpstr>Century Gothic</vt:lpstr>
      <vt:lpstr>Mangal</vt:lpstr>
      <vt:lpstr>Arial</vt:lpstr>
      <vt:lpstr>Vapor Trail</vt:lpstr>
      <vt:lpstr>Energy forcasting</vt:lpstr>
      <vt:lpstr>Work FLOW</vt:lpstr>
      <vt:lpstr>Code Snippets</vt:lpstr>
      <vt:lpstr>PowerPoint Presentation</vt:lpstr>
      <vt:lpstr>PowerPoint Presentation</vt:lpstr>
      <vt:lpstr>PowerPoint Presentation</vt:lpstr>
      <vt:lpstr>LINEAR REGRESSION</vt:lpstr>
      <vt:lpstr>OUTPUT FOR LINEAR REGRESSION</vt:lpstr>
      <vt:lpstr>GRAPHS </vt:lpstr>
      <vt:lpstr>Confidence Interval for linear Regression</vt:lpstr>
      <vt:lpstr>VARIABLE SELECTION</vt:lpstr>
      <vt:lpstr>FOREWARD SEARCH </vt:lpstr>
      <vt:lpstr>BACKWARD SELECTION</vt:lpstr>
      <vt:lpstr>Stepwise Regression Both ways</vt:lpstr>
      <vt:lpstr>REgularisation</vt:lpstr>
      <vt:lpstr>Plot for ridge : Lasso : Elastic</vt:lpstr>
      <vt:lpstr>Forecasting</vt:lpstr>
      <vt:lpstr>Forcasting Output</vt:lpstr>
      <vt:lpstr>Performance Metrics</vt:lpstr>
      <vt:lpstr>Thank You</vt:lpstr>
    </vt:vector>
  </TitlesOfParts>
  <Company/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Energy forcasting</dc:title>
  <dc:creator>Vignesh Karthikeyan</dc:creator>
  <cp:lastModifiedBy>Vignesh Karthikeyan</cp:lastModifiedBy>
  <cp:revision>20</cp:revision>
  <dcterms:created xsi:type="dcterms:W3CDTF">2016-10-28T06:29:35Z</dcterms:created>
  <dcterms:modified xsi:type="dcterms:W3CDTF">2016-10-29T03:23:57Z</dcterms:modified>
</cp:coreProperties>
</file>